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1" r:id="rId2"/>
    <p:sldId id="279" r:id="rId3"/>
    <p:sldId id="280" r:id="rId4"/>
    <p:sldId id="281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  <p:embeddedFont>
      <p:font typeface="Open Sans" panose="020B0604020202020204" charset="0"/>
      <p:regular r:id="rId16"/>
      <p:bold r:id="rId17"/>
      <p:italic r:id="rId18"/>
      <p:boldItalic r:id="rId1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FFFFFF"/>
    <a:srgbClr val="028090"/>
    <a:srgbClr val="E71A23"/>
    <a:srgbClr val="005F3D"/>
    <a:srgbClr val="00A896"/>
    <a:srgbClr val="027A8A"/>
    <a:srgbClr val="073B4B"/>
    <a:srgbClr val="F0F3BD"/>
    <a:srgbClr val="073B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10.fntdata"/><Relationship Id="rId23" Type="http://schemas.openxmlformats.org/officeDocument/2006/relationships/tableStyles" Target="tableStyle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us Vinicius Cavalcanti de Jesus" userId="06ef611a7aa12e5d" providerId="LiveId" clId="{E98F8268-EFF3-41EC-8140-94F353042190}"/>
    <pc:docChg chg="custSel addSld delSld modSld sldOrd">
      <pc:chgData name="Marcus Vinicius Cavalcanti de Jesus" userId="06ef611a7aa12e5d" providerId="LiveId" clId="{E98F8268-EFF3-41EC-8140-94F353042190}" dt="2020-05-08T16:06:30.679" v="10" actId="1076"/>
      <pc:docMkLst>
        <pc:docMk/>
      </pc:docMkLst>
      <pc:sldChg chg="del">
        <pc:chgData name="Marcus Vinicius Cavalcanti de Jesus" userId="06ef611a7aa12e5d" providerId="LiveId" clId="{E98F8268-EFF3-41EC-8140-94F353042190}" dt="2020-05-08T16:05:57.733" v="0" actId="47"/>
        <pc:sldMkLst>
          <pc:docMk/>
          <pc:sldMk cId="2833257894" sldId="260"/>
        </pc:sldMkLst>
      </pc:sldChg>
      <pc:sldChg chg="del">
        <pc:chgData name="Marcus Vinicius Cavalcanti de Jesus" userId="06ef611a7aa12e5d" providerId="LiveId" clId="{E98F8268-EFF3-41EC-8140-94F353042190}" dt="2020-05-08T16:05:57.733" v="0" actId="47"/>
        <pc:sldMkLst>
          <pc:docMk/>
          <pc:sldMk cId="1239866810" sldId="262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825434456" sldId="267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742762868" sldId="268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3273627581" sldId="274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3023082598" sldId="275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3718806081" sldId="276"/>
        </pc:sldMkLst>
      </pc:sldChg>
      <pc:sldChg chg="delSp mod">
        <pc:chgData name="Marcus Vinicius Cavalcanti de Jesus" userId="06ef611a7aa12e5d" providerId="LiveId" clId="{E98F8268-EFF3-41EC-8140-94F353042190}" dt="2020-05-08T16:06:24.781" v="6" actId="21"/>
        <pc:sldMkLst>
          <pc:docMk/>
          <pc:sldMk cId="1065637004" sldId="277"/>
        </pc:sldMkLst>
        <pc:spChg chg="del">
          <ac:chgData name="Marcus Vinicius Cavalcanti de Jesus" userId="06ef611a7aa12e5d" providerId="LiveId" clId="{E98F8268-EFF3-41EC-8140-94F353042190}" dt="2020-05-08T16:06:18.527" v="2" actId="478"/>
          <ac:spMkLst>
            <pc:docMk/>
            <pc:sldMk cId="1065637004" sldId="277"/>
            <ac:spMk id="3" creationId="{F2336F3D-A472-49B6-B284-E86FB52D343A}"/>
          </ac:spMkLst>
        </pc:spChg>
        <pc:picChg chg="del">
          <ac:chgData name="Marcus Vinicius Cavalcanti de Jesus" userId="06ef611a7aa12e5d" providerId="LiveId" clId="{E98F8268-EFF3-41EC-8140-94F353042190}" dt="2020-05-08T16:06:18.527" v="2" actId="478"/>
          <ac:picMkLst>
            <pc:docMk/>
            <pc:sldMk cId="1065637004" sldId="277"/>
            <ac:picMk id="2" creationId="{BED62214-CF17-4070-8CF9-940EE5A4CA31}"/>
          </ac:picMkLst>
        </pc:picChg>
        <pc:picChg chg="del">
          <ac:chgData name="Marcus Vinicius Cavalcanti de Jesus" userId="06ef611a7aa12e5d" providerId="LiveId" clId="{E98F8268-EFF3-41EC-8140-94F353042190}" dt="2020-05-08T16:06:18.527" v="2" actId="478"/>
          <ac:picMkLst>
            <pc:docMk/>
            <pc:sldMk cId="1065637004" sldId="277"/>
            <ac:picMk id="4" creationId="{D4BF5DAA-B5FD-4FD0-ABA1-ACB2BD8F8446}"/>
          </ac:picMkLst>
        </pc:picChg>
        <pc:picChg chg="del">
          <ac:chgData name="Marcus Vinicius Cavalcanti de Jesus" userId="06ef611a7aa12e5d" providerId="LiveId" clId="{E98F8268-EFF3-41EC-8140-94F353042190}" dt="2020-05-08T16:06:24.781" v="6" actId="21"/>
          <ac:picMkLst>
            <pc:docMk/>
            <pc:sldMk cId="1065637004" sldId="277"/>
            <ac:picMk id="7" creationId="{8324BB85-C9E7-41AF-9730-1F1A3BBC3533}"/>
          </ac:picMkLst>
        </pc:picChg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2954303283" sldId="278"/>
        </pc:sldMkLst>
      </pc:sldChg>
      <pc:sldChg chg="addSp modSp new mod ord">
        <pc:chgData name="Marcus Vinicius Cavalcanti de Jesus" userId="06ef611a7aa12e5d" providerId="LiveId" clId="{E98F8268-EFF3-41EC-8140-94F353042190}" dt="2020-05-08T16:06:30.679" v="10" actId="1076"/>
        <pc:sldMkLst>
          <pc:docMk/>
          <pc:sldMk cId="1367867395" sldId="282"/>
        </pc:sldMkLst>
        <pc:picChg chg="add mod">
          <ac:chgData name="Marcus Vinicius Cavalcanti de Jesus" userId="06ef611a7aa12e5d" providerId="LiveId" clId="{E98F8268-EFF3-41EC-8140-94F353042190}" dt="2020-05-08T16:06:30.679" v="10" actId="1076"/>
          <ac:picMkLst>
            <pc:docMk/>
            <pc:sldMk cId="1367867395" sldId="282"/>
            <ac:picMk id="3" creationId="{6910DBD2-9EFB-45CD-A0B6-38A311E4FA02}"/>
          </ac:picMkLst>
        </pc:picChg>
      </pc:sldChg>
    </pc:docChg>
  </pc:docChgLst>
  <pc:docChgLst>
    <pc:chgData name="Marcus Vinicius Cavalcanti de Jesus" userId="06ef611a7aa12e5d" providerId="LiveId" clId="{2CC97386-882D-463E-8F02-BC53352D57A6}"/>
    <pc:docChg chg="modSld">
      <pc:chgData name="Marcus Vinicius Cavalcanti de Jesus" userId="06ef611a7aa12e5d" providerId="LiveId" clId="{2CC97386-882D-463E-8F02-BC53352D57A6}" dt="2020-05-12T15:04:47.127" v="47" actId="12788"/>
      <pc:docMkLst>
        <pc:docMk/>
      </pc:docMkLst>
      <pc:sldChg chg="addSp modSp mod">
        <pc:chgData name="Marcus Vinicius Cavalcanti de Jesus" userId="06ef611a7aa12e5d" providerId="LiveId" clId="{2CC97386-882D-463E-8F02-BC53352D57A6}" dt="2020-05-12T15:04:47.127" v="47" actId="12788"/>
        <pc:sldMkLst>
          <pc:docMk/>
          <pc:sldMk cId="1065637004" sldId="277"/>
        </pc:sldMkLst>
        <pc:spChg chg="add mod">
          <ac:chgData name="Marcus Vinicius Cavalcanti de Jesus" userId="06ef611a7aa12e5d" providerId="LiveId" clId="{2CC97386-882D-463E-8F02-BC53352D57A6}" dt="2020-05-12T15:04:47.127" v="47" actId="12788"/>
          <ac:spMkLst>
            <pc:docMk/>
            <pc:sldMk cId="1065637004" sldId="277"/>
            <ac:spMk id="2" creationId="{B011F3A4-C7E5-49E2-9065-407166E7838F}"/>
          </ac:spMkLst>
        </pc:spChg>
        <pc:spChg chg="mod">
          <ac:chgData name="Marcus Vinicius Cavalcanti de Jesus" userId="06ef611a7aa12e5d" providerId="LiveId" clId="{2CC97386-882D-463E-8F02-BC53352D57A6}" dt="2020-05-12T15:04:47.127" v="47" actId="12788"/>
          <ac:spMkLst>
            <pc:docMk/>
            <pc:sldMk cId="1065637004" sldId="277"/>
            <ac:spMk id="14" creationId="{4DE5A2A4-7A55-4E4E-AC1B-6E8FCDF4FC5F}"/>
          </ac:spMkLst>
        </pc:spChg>
        <pc:spChg chg="mod">
          <ac:chgData name="Marcus Vinicius Cavalcanti de Jesus" userId="06ef611a7aa12e5d" providerId="LiveId" clId="{2CC97386-882D-463E-8F02-BC53352D57A6}" dt="2020-05-12T15:04:38.780" v="46" actId="1036"/>
          <ac:spMkLst>
            <pc:docMk/>
            <pc:sldMk cId="1065637004" sldId="277"/>
            <ac:spMk id="23" creationId="{2237A214-87ED-4CC9-B64F-2BC5024BACC9}"/>
          </ac:spMkLst>
        </pc:spChg>
      </pc:sldChg>
    </pc:docChg>
  </pc:docChgLst>
  <pc:docChgLst>
    <pc:chgData name="Marcus Vinicius Cavalcanti de Jesus" userId="06ef611a7aa12e5d" providerId="LiveId" clId="{261D0092-35DC-434C-9630-8545AAE325F1}"/>
    <pc:docChg chg="undo redo custSel addSld delSld modSld">
      <pc:chgData name="Marcus Vinicius Cavalcanti de Jesus" userId="06ef611a7aa12e5d" providerId="LiveId" clId="{261D0092-35DC-434C-9630-8545AAE325F1}" dt="2020-05-06T21:31:16.072" v="2147" actId="478"/>
      <pc:docMkLst>
        <pc:docMk/>
      </pc:docMkLst>
      <pc:sldChg chg="del">
        <pc:chgData name="Marcus Vinicius Cavalcanti de Jesus" userId="06ef611a7aa12e5d" providerId="LiveId" clId="{261D0092-35DC-434C-9630-8545AAE325F1}" dt="2020-05-06T18:24:15.797" v="1903" actId="47"/>
        <pc:sldMkLst>
          <pc:docMk/>
          <pc:sldMk cId="3579692187" sldId="256"/>
        </pc:sldMkLst>
      </pc:sldChg>
      <pc:sldChg chg="del">
        <pc:chgData name="Marcus Vinicius Cavalcanti de Jesus" userId="06ef611a7aa12e5d" providerId="LiveId" clId="{261D0092-35DC-434C-9630-8545AAE325F1}" dt="2020-05-06T18:24:16.428" v="1904" actId="47"/>
        <pc:sldMkLst>
          <pc:docMk/>
          <pc:sldMk cId="4109114581" sldId="257"/>
        </pc:sldMkLst>
      </pc:sldChg>
      <pc:sldChg chg="del">
        <pc:chgData name="Marcus Vinicius Cavalcanti de Jesus" userId="06ef611a7aa12e5d" providerId="LiveId" clId="{261D0092-35DC-434C-9630-8545AAE325F1}" dt="2020-05-06T18:24:17.633" v="1905" actId="47"/>
        <pc:sldMkLst>
          <pc:docMk/>
          <pc:sldMk cId="1598519566" sldId="258"/>
        </pc:sldMkLst>
      </pc:sldChg>
      <pc:sldChg chg="modSp del mod">
        <pc:chgData name="Marcus Vinicius Cavalcanti de Jesus" userId="06ef611a7aa12e5d" providerId="LiveId" clId="{261D0092-35DC-434C-9630-8545AAE325F1}" dt="2020-05-06T18:24:18.797" v="1906" actId="47"/>
        <pc:sldMkLst>
          <pc:docMk/>
          <pc:sldMk cId="2131178580" sldId="259"/>
        </pc:sldMkLst>
        <pc:picChg chg="mod">
          <ac:chgData name="Marcus Vinicius Cavalcanti de Jesus" userId="06ef611a7aa12e5d" providerId="LiveId" clId="{261D0092-35DC-434C-9630-8545AAE325F1}" dt="2020-04-26T18:17:32.784" v="100" actId="1076"/>
          <ac:picMkLst>
            <pc:docMk/>
            <pc:sldMk cId="2131178580" sldId="259"/>
            <ac:picMk id="3" creationId="{512B3033-2E57-4E1B-979B-2A10A49319BF}"/>
          </ac:picMkLst>
        </pc:picChg>
      </pc:sldChg>
      <pc:sldChg chg="modSp mod">
        <pc:chgData name="Marcus Vinicius Cavalcanti de Jesus" userId="06ef611a7aa12e5d" providerId="LiveId" clId="{261D0092-35DC-434C-9630-8545AAE325F1}" dt="2020-04-26T18:31:42.562" v="470" actId="1076"/>
        <pc:sldMkLst>
          <pc:docMk/>
          <pc:sldMk cId="2833257894" sldId="260"/>
        </pc:sldMkLst>
        <pc:spChg chg="mod">
          <ac:chgData name="Marcus Vinicius Cavalcanti de Jesus" userId="06ef611a7aa12e5d" providerId="LiveId" clId="{261D0092-35DC-434C-9630-8545AAE325F1}" dt="2020-04-26T18:31:42.562" v="470" actId="1076"/>
          <ac:spMkLst>
            <pc:docMk/>
            <pc:sldMk cId="2833257894" sldId="260"/>
            <ac:spMk id="36" creationId="{520DCF6C-2EEE-427F-823A-AFAB5D50EB2C}"/>
          </ac:spMkLst>
        </pc:spChg>
      </pc:sldChg>
      <pc:sldChg chg="modSp del mod">
        <pc:chgData name="Marcus Vinicius Cavalcanti de Jesus" userId="06ef611a7aa12e5d" providerId="LiveId" clId="{261D0092-35DC-434C-9630-8545AAE325F1}" dt="2020-05-06T18:24:23.841" v="1907" actId="47"/>
        <pc:sldMkLst>
          <pc:docMk/>
          <pc:sldMk cId="2918522384" sldId="261"/>
        </pc:sldMkLst>
        <pc:spChg chg="mod">
          <ac:chgData name="Marcus Vinicius Cavalcanti de Jesus" userId="06ef611a7aa12e5d" providerId="LiveId" clId="{261D0092-35DC-434C-9630-8545AAE325F1}" dt="2020-04-26T18:31:48.196" v="471" actId="1076"/>
          <ac:spMkLst>
            <pc:docMk/>
            <pc:sldMk cId="2918522384" sldId="261"/>
            <ac:spMk id="4" creationId="{C5957F02-6075-4A49-8009-A65AE2CB8F2F}"/>
          </ac:spMkLst>
        </pc:spChg>
      </pc:sldChg>
      <pc:sldChg chg="modSp mod">
        <pc:chgData name="Marcus Vinicius Cavalcanti de Jesus" userId="06ef611a7aa12e5d" providerId="LiveId" clId="{261D0092-35DC-434C-9630-8545AAE325F1}" dt="2020-04-26T18:11:02.307" v="68" actId="1076"/>
        <pc:sldMkLst>
          <pc:docMk/>
          <pc:sldMk cId="1239866810" sldId="262"/>
        </pc:sldMkLst>
        <pc:spChg chg="mod">
          <ac:chgData name="Marcus Vinicius Cavalcanti de Jesus" userId="06ef611a7aa12e5d" providerId="LiveId" clId="{261D0092-35DC-434C-9630-8545AAE325F1}" dt="2020-04-26T18:11:02.307" v="68" actId="1076"/>
          <ac:spMkLst>
            <pc:docMk/>
            <pc:sldMk cId="1239866810" sldId="262"/>
            <ac:spMk id="5" creationId="{09221117-B303-45D4-AEDF-2D97F696C121}"/>
          </ac:spMkLst>
        </pc:spChg>
      </pc:sldChg>
      <pc:sldChg chg="addSp delSp modSp new del mod">
        <pc:chgData name="Marcus Vinicius Cavalcanti de Jesus" userId="06ef611a7aa12e5d" providerId="LiveId" clId="{261D0092-35DC-434C-9630-8545AAE325F1}" dt="2020-05-06T18:24:29.610" v="1908" actId="47"/>
        <pc:sldMkLst>
          <pc:docMk/>
          <pc:sldMk cId="1044091071" sldId="263"/>
        </pc:sldMkLst>
        <pc:spChg chg="add del">
          <ac:chgData name="Marcus Vinicius Cavalcanti de Jesus" userId="06ef611a7aa12e5d" providerId="LiveId" clId="{261D0092-35DC-434C-9630-8545AAE325F1}" dt="2020-04-26T18:00:41.562" v="2" actId="478"/>
          <ac:spMkLst>
            <pc:docMk/>
            <pc:sldMk cId="1044091071" sldId="263"/>
            <ac:spMk id="3" creationId="{47850184-03A3-4D86-A941-56B6228C70DC}"/>
          </ac:spMkLst>
        </pc:spChg>
        <pc:spChg chg="add del mod ord">
          <ac:chgData name="Marcus Vinicius Cavalcanti de Jesus" userId="06ef611a7aa12e5d" providerId="LiveId" clId="{261D0092-35DC-434C-9630-8545AAE325F1}" dt="2020-04-26T18:23:31.705" v="268" actId="207"/>
          <ac:spMkLst>
            <pc:docMk/>
            <pc:sldMk cId="1044091071" sldId="263"/>
            <ac:spMk id="6" creationId="{92AD64CB-0B34-4ADA-9C3E-C383FB00806C}"/>
          </ac:spMkLst>
        </pc:spChg>
        <pc:spChg chg="add mod ord">
          <ac:chgData name="Marcus Vinicius Cavalcanti de Jesus" userId="06ef611a7aa12e5d" providerId="LiveId" clId="{261D0092-35DC-434C-9630-8545AAE325F1}" dt="2020-04-26T18:23:31.705" v="268" actId="207"/>
          <ac:spMkLst>
            <pc:docMk/>
            <pc:sldMk cId="1044091071" sldId="263"/>
            <ac:spMk id="8" creationId="{E2F0503C-E6C3-4EF0-9F89-A846EE79F3C0}"/>
          </ac:spMkLst>
        </pc:spChg>
        <pc:spChg chg="add del mod">
          <ac:chgData name="Marcus Vinicius Cavalcanti de Jesus" userId="06ef611a7aa12e5d" providerId="LiveId" clId="{261D0092-35DC-434C-9630-8545AAE325F1}" dt="2020-04-26T18:16:46.522" v="95" actId="478"/>
          <ac:spMkLst>
            <pc:docMk/>
            <pc:sldMk cId="1044091071" sldId="263"/>
            <ac:spMk id="9" creationId="{A8F995A2-829A-4641-863F-35EBED8AA904}"/>
          </ac:spMkLst>
        </pc:spChg>
        <pc:spChg chg="mod">
          <ac:chgData name="Marcus Vinicius Cavalcanti de Jesus" userId="06ef611a7aa12e5d" providerId="LiveId" clId="{261D0092-35DC-434C-9630-8545AAE325F1}" dt="2020-04-26T18:09:57.962" v="53"/>
          <ac:spMkLst>
            <pc:docMk/>
            <pc:sldMk cId="1044091071" sldId="263"/>
            <ac:spMk id="10" creationId="{744CCE34-A4F2-4775-BCC4-7079945D0E06}"/>
          </ac:spMkLst>
        </pc:spChg>
        <pc:spChg chg="add mod">
          <ac:chgData name="Marcus Vinicius Cavalcanti de Jesus" userId="06ef611a7aa12e5d" providerId="LiveId" clId="{261D0092-35DC-434C-9630-8545AAE325F1}" dt="2020-04-26T18:22:14.497" v="251" actId="207"/>
          <ac:spMkLst>
            <pc:docMk/>
            <pc:sldMk cId="1044091071" sldId="263"/>
            <ac:spMk id="13" creationId="{FBC49C85-14C7-4656-9731-DD897A43370A}"/>
          </ac:spMkLst>
        </pc:spChg>
        <pc:spChg chg="add mod">
          <ac:chgData name="Marcus Vinicius Cavalcanti de Jesus" userId="06ef611a7aa12e5d" providerId="LiveId" clId="{261D0092-35DC-434C-9630-8545AAE325F1}" dt="2020-04-26T18:26:37.902" v="358" actId="14100"/>
          <ac:spMkLst>
            <pc:docMk/>
            <pc:sldMk cId="1044091071" sldId="263"/>
            <ac:spMk id="14" creationId="{4DE5A2A4-7A55-4E4E-AC1B-6E8FCDF4FC5F}"/>
          </ac:spMkLst>
        </pc:spChg>
        <pc:spChg chg="add mod">
          <ac:chgData name="Marcus Vinicius Cavalcanti de Jesus" userId="06ef611a7aa12e5d" providerId="LiveId" clId="{261D0092-35DC-434C-9630-8545AAE325F1}" dt="2020-04-26T18:30:18.491" v="454" actId="1076"/>
          <ac:spMkLst>
            <pc:docMk/>
            <pc:sldMk cId="1044091071" sldId="263"/>
            <ac:spMk id="18" creationId="{7EBADF4A-5544-44F9-B54F-66F5392062A3}"/>
          </ac:spMkLst>
        </pc:spChg>
        <pc:spChg chg="add mod">
          <ac:chgData name="Marcus Vinicius Cavalcanti de Jesus" userId="06ef611a7aa12e5d" providerId="LiveId" clId="{261D0092-35DC-434C-9630-8545AAE325F1}" dt="2020-04-26T18:27:13.218" v="367" actId="1076"/>
          <ac:spMkLst>
            <pc:docMk/>
            <pc:sldMk cId="1044091071" sldId="263"/>
            <ac:spMk id="19" creationId="{DAC3927B-94DC-43CE-AD6C-5432FDEC648A}"/>
          </ac:spMkLst>
        </pc:spChg>
        <pc:spChg chg="add mod">
          <ac:chgData name="Marcus Vinicius Cavalcanti de Jesus" userId="06ef611a7aa12e5d" providerId="LiveId" clId="{261D0092-35DC-434C-9630-8545AAE325F1}" dt="2020-04-26T18:30:48.578" v="458" actId="1037"/>
          <ac:spMkLst>
            <pc:docMk/>
            <pc:sldMk cId="1044091071" sldId="263"/>
            <ac:spMk id="21" creationId="{3C880058-DC02-4EFC-A21E-E3D6709229F9}"/>
          </ac:spMkLst>
        </pc:spChg>
        <pc:spChg chg="add mod">
          <ac:chgData name="Marcus Vinicius Cavalcanti de Jesus" userId="06ef611a7aa12e5d" providerId="LiveId" clId="{261D0092-35DC-434C-9630-8545AAE325F1}" dt="2020-04-26T18:28:36.664" v="407" actId="1076"/>
          <ac:spMkLst>
            <pc:docMk/>
            <pc:sldMk cId="1044091071" sldId="263"/>
            <ac:spMk id="23" creationId="{2237A214-87ED-4CC9-B64F-2BC5024BACC9}"/>
          </ac:spMkLst>
        </pc:spChg>
        <pc:spChg chg="add mod">
          <ac:chgData name="Marcus Vinicius Cavalcanti de Jesus" userId="06ef611a7aa12e5d" providerId="LiveId" clId="{261D0092-35DC-434C-9630-8545AAE325F1}" dt="2020-04-26T18:30:36.665" v="456" actId="14100"/>
          <ac:spMkLst>
            <pc:docMk/>
            <pc:sldMk cId="1044091071" sldId="263"/>
            <ac:spMk id="24" creationId="{177D8E4D-6EFA-4658-B844-F60E05ED1ADF}"/>
          </ac:spMkLst>
        </pc:spChg>
        <pc:picChg chg="add del mod modCrop">
          <ac:chgData name="Marcus Vinicius Cavalcanti de Jesus" userId="06ef611a7aa12e5d" providerId="LiveId" clId="{261D0092-35DC-434C-9630-8545AAE325F1}" dt="2020-04-26T18:16:09.513" v="85" actId="478"/>
          <ac:picMkLst>
            <pc:docMk/>
            <pc:sldMk cId="1044091071" sldId="263"/>
            <ac:picMk id="5" creationId="{1997EFD9-5A17-49A5-9117-7179201A996A}"/>
          </ac:picMkLst>
        </pc:picChg>
        <pc:picChg chg="add mod">
          <ac:chgData name="Marcus Vinicius Cavalcanti de Jesus" userId="06ef611a7aa12e5d" providerId="LiveId" clId="{261D0092-35DC-434C-9630-8545AAE325F1}" dt="2020-04-26T18:21:50.221" v="215" actId="1076"/>
          <ac:picMkLst>
            <pc:docMk/>
            <pc:sldMk cId="1044091071" sldId="263"/>
            <ac:picMk id="12" creationId="{7132AD5F-4BC3-49CC-AC56-EAA2932BC39A}"/>
          </ac:picMkLst>
        </pc:picChg>
        <pc:picChg chg="add mod ord">
          <ac:chgData name="Marcus Vinicius Cavalcanti de Jesus" userId="06ef611a7aa12e5d" providerId="LiveId" clId="{261D0092-35DC-434C-9630-8545AAE325F1}" dt="2020-04-26T18:21:59.966" v="229" actId="27614"/>
          <ac:picMkLst>
            <pc:docMk/>
            <pc:sldMk cId="1044091071" sldId="263"/>
            <ac:picMk id="16" creationId="{DC28620B-502B-479C-9EB5-EFEC30144EFA}"/>
          </ac:picMkLst>
        </pc:picChg>
      </pc:sldChg>
      <pc:sldChg chg="addSp delSp modSp add del mod">
        <pc:chgData name="Marcus Vinicius Cavalcanti de Jesus" userId="06ef611a7aa12e5d" providerId="LiveId" clId="{261D0092-35DC-434C-9630-8545AAE325F1}" dt="2020-05-06T18:24:31.439" v="1909" actId="47"/>
        <pc:sldMkLst>
          <pc:docMk/>
          <pc:sldMk cId="522928417" sldId="264"/>
        </pc:sldMkLst>
        <pc:spChg chg="add del">
          <ac:chgData name="Marcus Vinicius Cavalcanti de Jesus" userId="06ef611a7aa12e5d" providerId="LiveId" clId="{261D0092-35DC-434C-9630-8545AAE325F1}" dt="2020-04-26T18:31:07.584" v="463" actId="22"/>
          <ac:spMkLst>
            <pc:docMk/>
            <pc:sldMk cId="522928417" sldId="264"/>
            <ac:spMk id="2" creationId="{B09B1F2E-30E8-4680-BCCE-9746AEBB7367}"/>
          </ac:spMkLst>
        </pc:spChg>
        <pc:spChg chg="add del">
          <ac:chgData name="Marcus Vinicius Cavalcanti de Jesus" userId="06ef611a7aa12e5d" providerId="LiveId" clId="{261D0092-35DC-434C-9630-8545AAE325F1}" dt="2020-04-26T18:31:18.615" v="466" actId="22"/>
          <ac:spMkLst>
            <pc:docMk/>
            <pc:sldMk cId="522928417" sldId="264"/>
            <ac:spMk id="4" creationId="{688CB53C-A1BC-442A-8D03-0CB9E85CC9B6}"/>
          </ac:spMkLst>
        </pc:spChg>
        <pc:spChg chg="mod">
          <ac:chgData name="Marcus Vinicius Cavalcanti de Jesus" userId="06ef611a7aa12e5d" providerId="LiveId" clId="{261D0092-35DC-434C-9630-8545AAE325F1}" dt="2020-04-26T18:32:45.847" v="479" actId="1076"/>
          <ac:spMkLst>
            <pc:docMk/>
            <pc:sldMk cId="522928417" sldId="264"/>
            <ac:spMk id="6" creationId="{92AD64CB-0B34-4ADA-9C3E-C383FB00806C}"/>
          </ac:spMkLst>
        </pc:spChg>
        <pc:spChg chg="add del mod">
          <ac:chgData name="Marcus Vinicius Cavalcanti de Jesus" userId="06ef611a7aa12e5d" providerId="LiveId" clId="{261D0092-35DC-434C-9630-8545AAE325F1}" dt="2020-04-26T18:39:36.575" v="500" actId="478"/>
          <ac:spMkLst>
            <pc:docMk/>
            <pc:sldMk cId="522928417" sldId="264"/>
            <ac:spMk id="9" creationId="{77A6476C-69E6-40B4-877E-34C47FC81A5F}"/>
          </ac:spMkLst>
        </pc:spChg>
        <pc:spChg chg="mod">
          <ac:chgData name="Marcus Vinicius Cavalcanti de Jesus" userId="06ef611a7aa12e5d" providerId="LiveId" clId="{261D0092-35DC-434C-9630-8545AAE325F1}" dt="2020-04-26T19:08:33.802" v="865" actId="1076"/>
          <ac:spMkLst>
            <pc:docMk/>
            <pc:sldMk cId="522928417" sldId="264"/>
            <ac:spMk id="13" creationId="{FBC49C85-14C7-4656-9731-DD897A43370A}"/>
          </ac:spMkLst>
        </pc:spChg>
        <pc:spChg chg="mod">
          <ac:chgData name="Marcus Vinicius Cavalcanti de Jesus" userId="06ef611a7aa12e5d" providerId="LiveId" clId="{261D0092-35DC-434C-9630-8545AAE325F1}" dt="2020-04-26T18:40:16.413" v="501" actId="12788"/>
          <ac:spMkLst>
            <pc:docMk/>
            <pc:sldMk cId="522928417" sldId="264"/>
            <ac:spMk id="14" creationId="{4DE5A2A4-7A55-4E4E-AC1B-6E8FCDF4FC5F}"/>
          </ac:spMkLst>
        </pc:spChg>
        <pc:spChg chg="mod">
          <ac:chgData name="Marcus Vinicius Cavalcanti de Jesus" userId="06ef611a7aa12e5d" providerId="LiveId" clId="{261D0092-35DC-434C-9630-8545AAE325F1}" dt="2020-04-26T18:35:37.647" v="493" actId="404"/>
          <ac:spMkLst>
            <pc:docMk/>
            <pc:sldMk cId="522928417" sldId="264"/>
            <ac:spMk id="18" creationId="{7EBADF4A-5544-44F9-B54F-66F5392062A3}"/>
          </ac:spMkLst>
        </pc:spChg>
        <pc:spChg chg="mod">
          <ac:chgData name="Marcus Vinicius Cavalcanti de Jesus" userId="06ef611a7aa12e5d" providerId="LiveId" clId="{261D0092-35DC-434C-9630-8545AAE325F1}" dt="2020-04-26T18:40:16.413" v="501" actId="12788"/>
          <ac:spMkLst>
            <pc:docMk/>
            <pc:sldMk cId="522928417" sldId="264"/>
            <ac:spMk id="23" creationId="{2237A214-87ED-4CC9-B64F-2BC5024BACC9}"/>
          </ac:spMkLst>
        </pc:spChg>
        <pc:spChg chg="mod">
          <ac:chgData name="Marcus Vinicius Cavalcanti de Jesus" userId="06ef611a7aa12e5d" providerId="LiveId" clId="{261D0092-35DC-434C-9630-8545AAE325F1}" dt="2020-04-26T22:48:51.720" v="1194" actId="20577"/>
          <ac:spMkLst>
            <pc:docMk/>
            <pc:sldMk cId="522928417" sldId="264"/>
            <ac:spMk id="24" creationId="{177D8E4D-6EFA-4658-B844-F60E05ED1ADF}"/>
          </ac:spMkLst>
        </pc:spChg>
        <pc:picChg chg="add del">
          <ac:chgData name="Marcus Vinicius Cavalcanti de Jesus" userId="06ef611a7aa12e5d" providerId="LiveId" clId="{261D0092-35DC-434C-9630-8545AAE325F1}" dt="2020-04-26T18:31:18.615" v="466" actId="22"/>
          <ac:picMkLst>
            <pc:docMk/>
            <pc:sldMk cId="522928417" sldId="264"/>
            <ac:picMk id="3" creationId="{6F03DDDD-C43C-4ADB-9373-AF896FF836E1}"/>
          </ac:picMkLst>
        </pc:picChg>
        <pc:picChg chg="add ord">
          <ac:chgData name="Marcus Vinicius Cavalcanti de Jesus" userId="06ef611a7aa12e5d" providerId="LiveId" clId="{261D0092-35DC-434C-9630-8545AAE325F1}" dt="2020-04-26T18:32:03.071" v="474" actId="167"/>
          <ac:picMkLst>
            <pc:docMk/>
            <pc:sldMk cId="522928417" sldId="264"/>
            <ac:picMk id="5" creationId="{82ED0290-2FCB-4542-BFD8-716B508D86A7}"/>
          </ac:picMkLst>
        </pc:picChg>
        <pc:picChg chg="add mod">
          <ac:chgData name="Marcus Vinicius Cavalcanti de Jesus" userId="06ef611a7aa12e5d" providerId="LiveId" clId="{261D0092-35DC-434C-9630-8545AAE325F1}" dt="2020-04-26T18:38:14.128" v="496" actId="1076"/>
          <ac:picMkLst>
            <pc:docMk/>
            <pc:sldMk cId="522928417" sldId="264"/>
            <ac:picMk id="7" creationId="{8324BB85-C9E7-41AF-9730-1F1A3BBC3533}"/>
          </ac:picMkLst>
        </pc:picChg>
        <pc:picChg chg="add del mod">
          <ac:chgData name="Marcus Vinicius Cavalcanti de Jesus" userId="06ef611a7aa12e5d" providerId="LiveId" clId="{261D0092-35DC-434C-9630-8545AAE325F1}" dt="2020-04-26T22:56:36.870" v="1196" actId="21"/>
          <ac:picMkLst>
            <pc:docMk/>
            <pc:sldMk cId="522928417" sldId="264"/>
            <ac:picMk id="11" creationId="{A45D07A1-63B1-441E-84E9-67E7E66AD5D2}"/>
          </ac:picMkLst>
        </pc:picChg>
        <pc:picChg chg="add del">
          <ac:chgData name="Marcus Vinicius Cavalcanti de Jesus" userId="06ef611a7aa12e5d" providerId="LiveId" clId="{261D0092-35DC-434C-9630-8545AAE325F1}" dt="2020-04-26T18:31:52.834" v="472" actId="478"/>
          <ac:picMkLst>
            <pc:docMk/>
            <pc:sldMk cId="522928417" sldId="264"/>
            <ac:picMk id="16" creationId="{DC28620B-502B-479C-9EB5-EFEC30144EFA}"/>
          </ac:picMkLst>
        </pc:picChg>
      </pc:sldChg>
      <pc:sldChg chg="addSp delSp modSp new del mod modClrScheme chgLayout">
        <pc:chgData name="Marcus Vinicius Cavalcanti de Jesus" userId="06ef611a7aa12e5d" providerId="LiveId" clId="{261D0092-35DC-434C-9630-8545AAE325F1}" dt="2020-04-28T01:11:19.370" v="1345" actId="47"/>
        <pc:sldMkLst>
          <pc:docMk/>
          <pc:sldMk cId="1555476894" sldId="265"/>
        </pc:sldMkLst>
        <pc:spChg chg="del">
          <ac:chgData name="Marcus Vinicius Cavalcanti de Jesus" userId="06ef611a7aa12e5d" providerId="LiveId" clId="{261D0092-35DC-434C-9630-8545AAE325F1}" dt="2020-04-26T18:43:59.067" v="503" actId="700"/>
          <ac:spMkLst>
            <pc:docMk/>
            <pc:sldMk cId="1555476894" sldId="265"/>
            <ac:spMk id="2" creationId="{41E7337A-6E2F-442E-B766-A386BB14F159}"/>
          </ac:spMkLst>
        </pc:spChg>
        <pc:spChg chg="del">
          <ac:chgData name="Marcus Vinicius Cavalcanti de Jesus" userId="06ef611a7aa12e5d" providerId="LiveId" clId="{261D0092-35DC-434C-9630-8545AAE325F1}" dt="2020-04-26T18:43:59.067" v="503" actId="700"/>
          <ac:spMkLst>
            <pc:docMk/>
            <pc:sldMk cId="1555476894" sldId="265"/>
            <ac:spMk id="3" creationId="{1C069E6A-A5CF-450A-8F8B-682A9C36397E}"/>
          </ac:spMkLst>
        </pc:spChg>
        <pc:spChg chg="del">
          <ac:chgData name="Marcus Vinicius Cavalcanti de Jesus" userId="06ef611a7aa12e5d" providerId="LiveId" clId="{261D0092-35DC-434C-9630-8545AAE325F1}" dt="2020-04-26T18:43:59.067" v="503" actId="700"/>
          <ac:spMkLst>
            <pc:docMk/>
            <pc:sldMk cId="1555476894" sldId="265"/>
            <ac:spMk id="4" creationId="{FC100377-92CD-4CBE-BBE7-A3A84E7C9458}"/>
          </ac:spMkLst>
        </pc:spChg>
        <pc:spChg chg="add del mod">
          <ac:chgData name="Marcus Vinicius Cavalcanti de Jesus" userId="06ef611a7aa12e5d" providerId="LiveId" clId="{261D0092-35DC-434C-9630-8545AAE325F1}" dt="2020-04-26T18:47:07.962" v="560" actId="478"/>
          <ac:spMkLst>
            <pc:docMk/>
            <pc:sldMk cId="1555476894" sldId="265"/>
            <ac:spMk id="6" creationId="{DF2C5121-8D03-44E5-BA1C-884D825410A5}"/>
          </ac:spMkLst>
        </pc:spChg>
        <pc:spChg chg="add mod">
          <ac:chgData name="Marcus Vinicius Cavalcanti de Jesus" userId="06ef611a7aa12e5d" providerId="LiveId" clId="{261D0092-35DC-434C-9630-8545AAE325F1}" dt="2020-04-26T18:52:04.574" v="723" actId="207"/>
          <ac:spMkLst>
            <pc:docMk/>
            <pc:sldMk cId="1555476894" sldId="265"/>
            <ac:spMk id="7" creationId="{761F2031-7D9A-42F6-81C2-E20C4182E6BD}"/>
          </ac:spMkLst>
        </pc:spChg>
        <pc:spChg chg="add del mod ord">
          <ac:chgData name="Marcus Vinicius Cavalcanti de Jesus" userId="06ef611a7aa12e5d" providerId="LiveId" clId="{261D0092-35DC-434C-9630-8545AAE325F1}" dt="2020-04-26T18:53:36.666" v="744" actId="478"/>
          <ac:spMkLst>
            <pc:docMk/>
            <pc:sldMk cId="1555476894" sldId="265"/>
            <ac:spMk id="9" creationId="{98CB207A-6F04-4211-A9FF-336E21EE29C2}"/>
          </ac:spMkLst>
        </pc:spChg>
        <pc:spChg chg="add mod">
          <ac:chgData name="Marcus Vinicius Cavalcanti de Jesus" userId="06ef611a7aa12e5d" providerId="LiveId" clId="{261D0092-35DC-434C-9630-8545AAE325F1}" dt="2020-04-26T23:03:43.960" v="1270" actId="12788"/>
          <ac:spMkLst>
            <pc:docMk/>
            <pc:sldMk cId="1555476894" sldId="265"/>
            <ac:spMk id="13" creationId="{6782256E-D2F4-41F5-95D7-DB545B843544}"/>
          </ac:spMkLst>
        </pc:spChg>
        <pc:spChg chg="add mod">
          <ac:chgData name="Marcus Vinicius Cavalcanti de Jesus" userId="06ef611a7aa12e5d" providerId="LiveId" clId="{261D0092-35DC-434C-9630-8545AAE325F1}" dt="2020-04-26T19:09:24.262" v="890" actId="14100"/>
          <ac:spMkLst>
            <pc:docMk/>
            <pc:sldMk cId="1555476894" sldId="265"/>
            <ac:spMk id="15" creationId="{2B1EFECA-A5BB-46CA-800C-12961EEEA39B}"/>
          </ac:spMkLst>
        </pc:spChg>
        <pc:spChg chg="add del mod">
          <ac:chgData name="Marcus Vinicius Cavalcanti de Jesus" userId="06ef611a7aa12e5d" providerId="LiveId" clId="{261D0092-35DC-434C-9630-8545AAE325F1}" dt="2020-04-26T18:54:51.378" v="766" actId="478"/>
          <ac:spMkLst>
            <pc:docMk/>
            <pc:sldMk cId="1555476894" sldId="265"/>
            <ac:spMk id="19" creationId="{725CAE97-AEDA-4C9A-980F-DF9AFEA52CCD}"/>
          </ac:spMkLst>
        </pc:spChg>
        <pc:spChg chg="add mod">
          <ac:chgData name="Marcus Vinicius Cavalcanti de Jesus" userId="06ef611a7aa12e5d" providerId="LiveId" clId="{261D0092-35DC-434C-9630-8545AAE325F1}" dt="2020-04-26T19:12:27.691" v="990" actId="1076"/>
          <ac:spMkLst>
            <pc:docMk/>
            <pc:sldMk cId="1555476894" sldId="265"/>
            <ac:spMk id="27" creationId="{D77A4C30-9AF3-43DB-AC63-4F8696BA8EAC}"/>
          </ac:spMkLst>
        </pc:spChg>
        <pc:spChg chg="add mod">
          <ac:chgData name="Marcus Vinicius Cavalcanti de Jesus" userId="06ef611a7aa12e5d" providerId="LiveId" clId="{261D0092-35DC-434C-9630-8545AAE325F1}" dt="2020-04-26T19:11:11.127" v="925" actId="1076"/>
          <ac:spMkLst>
            <pc:docMk/>
            <pc:sldMk cId="1555476894" sldId="265"/>
            <ac:spMk id="29" creationId="{5D100D24-7A7E-4C83-ACF5-B3F2732AEECE}"/>
          </ac:spMkLst>
        </pc:spChg>
        <pc:spChg chg="add mod">
          <ac:chgData name="Marcus Vinicius Cavalcanti de Jesus" userId="06ef611a7aa12e5d" providerId="LiveId" clId="{261D0092-35DC-434C-9630-8545AAE325F1}" dt="2020-04-26T19:12:08.217" v="984" actId="1076"/>
          <ac:spMkLst>
            <pc:docMk/>
            <pc:sldMk cId="1555476894" sldId="265"/>
            <ac:spMk id="40" creationId="{377C1AF1-1D64-4FE2-849D-2A8F9DB4C359}"/>
          </ac:spMkLst>
        </pc:spChg>
        <pc:spChg chg="add mod">
          <ac:chgData name="Marcus Vinicius Cavalcanti de Jesus" userId="06ef611a7aa12e5d" providerId="LiveId" clId="{261D0092-35DC-434C-9630-8545AAE325F1}" dt="2020-04-26T23:03:43.960" v="1270" actId="12788"/>
          <ac:spMkLst>
            <pc:docMk/>
            <pc:sldMk cId="1555476894" sldId="265"/>
            <ac:spMk id="42" creationId="{6262C85E-550D-468D-AB7B-7F5EED0915F1}"/>
          </ac:spMkLst>
        </pc:spChg>
        <pc:spChg chg="add mod">
          <ac:chgData name="Marcus Vinicius Cavalcanti de Jesus" userId="06ef611a7aa12e5d" providerId="LiveId" clId="{261D0092-35DC-434C-9630-8545AAE325F1}" dt="2020-04-28T01:08:47.376" v="1291" actId="207"/>
          <ac:spMkLst>
            <pc:docMk/>
            <pc:sldMk cId="1555476894" sldId="265"/>
            <ac:spMk id="43" creationId="{6397D5B7-8249-47BB-B330-CE70B3A2B3EC}"/>
          </ac:spMkLst>
        </pc:spChg>
        <pc:spChg chg="add mod">
          <ac:chgData name="Marcus Vinicius Cavalcanti de Jesus" userId="06ef611a7aa12e5d" providerId="LiveId" clId="{261D0092-35DC-434C-9630-8545AAE325F1}" dt="2020-04-26T22:43:15.152" v="1191" actId="14861"/>
          <ac:spMkLst>
            <pc:docMk/>
            <pc:sldMk cId="1555476894" sldId="265"/>
            <ac:spMk id="45" creationId="{C16E0D1B-D1C8-41AE-84D1-8C06C1098253}"/>
          </ac:spMkLst>
        </pc:spChg>
        <pc:spChg chg="add mod">
          <ac:chgData name="Marcus Vinicius Cavalcanti de Jesus" userId="06ef611a7aa12e5d" providerId="LiveId" clId="{261D0092-35DC-434C-9630-8545AAE325F1}" dt="2020-04-26T22:43:15.152" v="1191" actId="14861"/>
          <ac:spMkLst>
            <pc:docMk/>
            <pc:sldMk cId="1555476894" sldId="265"/>
            <ac:spMk id="47" creationId="{1E197B0C-D080-47EE-99F6-CB08C5C4FB21}"/>
          </ac:spMkLst>
        </pc:spChg>
        <pc:spChg chg="add mod">
          <ac:chgData name="Marcus Vinicius Cavalcanti de Jesus" userId="06ef611a7aa12e5d" providerId="LiveId" clId="{261D0092-35DC-434C-9630-8545AAE325F1}" dt="2020-04-26T22:43:15.152" v="1191" actId="14861"/>
          <ac:spMkLst>
            <pc:docMk/>
            <pc:sldMk cId="1555476894" sldId="265"/>
            <ac:spMk id="49" creationId="{0EEE71D1-98CF-4FFA-A1BD-82554B70A9D7}"/>
          </ac:spMkLst>
        </pc:spChg>
        <pc:picChg chg="add del ord">
          <ac:chgData name="Marcus Vinicius Cavalcanti de Jesus" userId="06ef611a7aa12e5d" providerId="LiveId" clId="{261D0092-35DC-434C-9630-8545AAE325F1}" dt="2020-04-26T18:53:39.301" v="745" actId="478"/>
          <ac:picMkLst>
            <pc:docMk/>
            <pc:sldMk cId="1555476894" sldId="265"/>
            <ac:picMk id="11" creationId="{13D2D697-7391-476B-BE83-9DA96AF18022}"/>
          </ac:picMkLst>
        </pc:picChg>
        <pc:picChg chg="add ord">
          <ac:chgData name="Marcus Vinicius Cavalcanti de Jesus" userId="06ef611a7aa12e5d" providerId="LiveId" clId="{261D0092-35DC-434C-9630-8545AAE325F1}" dt="2020-04-26T18:53:30.908" v="742" actId="171"/>
          <ac:picMkLst>
            <pc:docMk/>
            <pc:sldMk cId="1555476894" sldId="265"/>
            <ac:picMk id="17" creationId="{43A6F0EA-E3F2-451C-91D7-6ABACADD64F7}"/>
          </ac:picMkLst>
        </pc:picChg>
        <pc:picChg chg="add del ord">
          <ac:chgData name="Marcus Vinicius Cavalcanti de Jesus" userId="06ef611a7aa12e5d" providerId="LiveId" clId="{261D0092-35DC-434C-9630-8545AAE325F1}" dt="2020-04-26T18:55:55.120" v="781" actId="22"/>
          <ac:picMkLst>
            <pc:docMk/>
            <pc:sldMk cId="1555476894" sldId="265"/>
            <ac:picMk id="21" creationId="{49026AF2-E54C-4484-94A6-71A8F81AAD4D}"/>
          </ac:picMkLst>
        </pc:picChg>
        <pc:picChg chg="add ord">
          <ac:chgData name="Marcus Vinicius Cavalcanti de Jesus" userId="06ef611a7aa12e5d" providerId="LiveId" clId="{261D0092-35DC-434C-9630-8545AAE325F1}" dt="2020-04-26T18:56:26.998" v="790" actId="167"/>
          <ac:picMkLst>
            <pc:docMk/>
            <pc:sldMk cId="1555476894" sldId="265"/>
            <ac:picMk id="23" creationId="{05B7BE90-9AAC-4D35-A282-5251810C0420}"/>
          </ac:picMkLst>
        </pc:picChg>
        <pc:picChg chg="add mod ord">
          <ac:chgData name="Marcus Vinicius Cavalcanti de Jesus" userId="06ef611a7aa12e5d" providerId="LiveId" clId="{261D0092-35DC-434C-9630-8545AAE325F1}" dt="2020-04-26T18:56:50.949" v="796" actId="167"/>
          <ac:picMkLst>
            <pc:docMk/>
            <pc:sldMk cId="1555476894" sldId="265"/>
            <ac:picMk id="25" creationId="{5C58BEFE-E6A6-4515-B6D5-94DA93B06813}"/>
          </ac:picMkLst>
        </pc:picChg>
        <pc:picChg chg="add del mod">
          <ac:chgData name="Marcus Vinicius Cavalcanti de Jesus" userId="06ef611a7aa12e5d" providerId="LiveId" clId="{261D0092-35DC-434C-9630-8545AAE325F1}" dt="2020-04-26T23:03:25.866" v="1268" actId="478"/>
          <ac:picMkLst>
            <pc:docMk/>
            <pc:sldMk cId="1555476894" sldId="265"/>
            <ac:picMk id="34" creationId="{1FCCE863-7CB7-49B5-9D5A-3E3AEE1B33B8}"/>
          </ac:picMkLst>
        </pc:picChg>
        <pc:picChg chg="add del mod">
          <ac:chgData name="Marcus Vinicius Cavalcanti de Jesus" userId="06ef611a7aa12e5d" providerId="LiveId" clId="{261D0092-35DC-434C-9630-8545AAE325F1}" dt="2020-04-26T23:03:25.866" v="1268" actId="478"/>
          <ac:picMkLst>
            <pc:docMk/>
            <pc:sldMk cId="1555476894" sldId="265"/>
            <ac:picMk id="36" creationId="{9CD1A038-5309-4935-AE3E-B83E968EB671}"/>
          </ac:picMkLst>
        </pc:picChg>
        <pc:picChg chg="add del mod">
          <ac:chgData name="Marcus Vinicius Cavalcanti de Jesus" userId="06ef611a7aa12e5d" providerId="LiveId" clId="{261D0092-35DC-434C-9630-8545AAE325F1}" dt="2020-04-26T23:03:25.866" v="1268" actId="478"/>
          <ac:picMkLst>
            <pc:docMk/>
            <pc:sldMk cId="1555476894" sldId="265"/>
            <ac:picMk id="38" creationId="{B7B241B8-EC38-405F-A7B8-DF482CEF8C58}"/>
          </ac:picMkLst>
        </pc:picChg>
        <pc:picChg chg="add mod">
          <ac:chgData name="Marcus Vinicius Cavalcanti de Jesus" userId="06ef611a7aa12e5d" providerId="LiveId" clId="{261D0092-35DC-434C-9630-8545AAE325F1}" dt="2020-04-28T01:10:39.366" v="1295" actId="1076"/>
          <ac:picMkLst>
            <pc:docMk/>
            <pc:sldMk cId="1555476894" sldId="265"/>
            <ac:picMk id="51" creationId="{6FEECAC9-F56F-4204-8657-D90A4660BB2C}"/>
          </ac:picMkLst>
        </pc:picChg>
        <pc:picChg chg="add del mod">
          <ac:chgData name="Marcus Vinicius Cavalcanti de Jesus" userId="06ef611a7aa12e5d" providerId="LiveId" clId="{261D0092-35DC-434C-9630-8545AAE325F1}" dt="2020-04-26T23:04:44.963" v="1284" actId="478"/>
          <ac:picMkLst>
            <pc:docMk/>
            <pc:sldMk cId="1555476894" sldId="265"/>
            <ac:picMk id="53" creationId="{02C8334D-B0ED-4FB7-BD7C-54DAE48B48DB}"/>
          </ac:picMkLst>
        </pc:picChg>
        <pc:picChg chg="add mod">
          <ac:chgData name="Marcus Vinicius Cavalcanti de Jesus" userId="06ef611a7aa12e5d" providerId="LiveId" clId="{261D0092-35DC-434C-9630-8545AAE325F1}" dt="2020-04-28T01:10:39.366" v="1295" actId="1076"/>
          <ac:picMkLst>
            <pc:docMk/>
            <pc:sldMk cId="1555476894" sldId="265"/>
            <ac:picMk id="55" creationId="{9096763A-2929-4E68-9ADA-1153E02C1BD6}"/>
          </ac:picMkLst>
        </pc:picChg>
        <pc:picChg chg="add mod ord">
          <ac:chgData name="Marcus Vinicius Cavalcanti de Jesus" userId="06ef611a7aa12e5d" providerId="LiveId" clId="{261D0092-35DC-434C-9630-8545AAE325F1}" dt="2020-04-28T01:10:39.366" v="1295" actId="1076"/>
          <ac:picMkLst>
            <pc:docMk/>
            <pc:sldMk cId="1555476894" sldId="265"/>
            <ac:picMk id="57" creationId="{C5B8B692-D90C-48B2-BC6D-86750DFC52E1}"/>
          </ac:picMkLst>
        </pc:picChg>
        <pc:picChg chg="add del mod">
          <ac:chgData name="Marcus Vinicius Cavalcanti de Jesus" userId="06ef611a7aa12e5d" providerId="LiveId" clId="{261D0092-35DC-434C-9630-8545AAE325F1}" dt="2020-04-26T23:03:02.838" v="1262" actId="478"/>
          <ac:picMkLst>
            <pc:docMk/>
            <pc:sldMk cId="1555476894" sldId="265"/>
            <ac:picMk id="59" creationId="{DBBCE5B2-4FB5-44E2-B942-CBE60B2E86AE}"/>
          </ac:picMkLst>
        </pc:picChg>
        <pc:picChg chg="add del mod">
          <ac:chgData name="Marcus Vinicius Cavalcanti de Jesus" userId="06ef611a7aa12e5d" providerId="LiveId" clId="{261D0092-35DC-434C-9630-8545AAE325F1}" dt="2020-04-26T23:05:40.208" v="1290" actId="478"/>
          <ac:picMkLst>
            <pc:docMk/>
            <pc:sldMk cId="1555476894" sldId="265"/>
            <ac:picMk id="61" creationId="{769F0F67-6F32-46FF-89CA-6BB3AC05908D}"/>
          </ac:picMkLst>
        </pc:picChg>
        <pc:cxnChg chg="add mod">
          <ac:chgData name="Marcus Vinicius Cavalcanti de Jesus" userId="06ef611a7aa12e5d" providerId="LiveId" clId="{261D0092-35DC-434C-9630-8545AAE325F1}" dt="2020-04-26T18:59:17.490" v="828" actId="1038"/>
          <ac:cxnSpMkLst>
            <pc:docMk/>
            <pc:sldMk cId="1555476894" sldId="265"/>
            <ac:cxnSpMk id="31" creationId="{5EAD991D-C280-4B94-9533-FC39D4F914A1}"/>
          </ac:cxnSpMkLst>
        </pc:cxnChg>
      </pc:sldChg>
      <pc:sldChg chg="addSp delSp modSp add del mod">
        <pc:chgData name="Marcus Vinicius Cavalcanti de Jesus" userId="06ef611a7aa12e5d" providerId="LiveId" clId="{261D0092-35DC-434C-9630-8545AAE325F1}" dt="2020-04-26T19:08:51.208" v="869" actId="47"/>
        <pc:sldMkLst>
          <pc:docMk/>
          <pc:sldMk cId="1409029712" sldId="266"/>
        </pc:sldMkLst>
        <pc:spChg chg="del">
          <ac:chgData name="Marcus Vinicius Cavalcanti de Jesus" userId="06ef611a7aa12e5d" providerId="LiveId" clId="{261D0092-35DC-434C-9630-8545AAE325F1}" dt="2020-04-26T18:52:44.719" v="728" actId="478"/>
          <ac:spMkLst>
            <pc:docMk/>
            <pc:sldMk cId="1409029712" sldId="266"/>
            <ac:spMk id="7" creationId="{761F2031-7D9A-42F6-81C2-E20C4182E6BD}"/>
          </ac:spMkLst>
        </pc:spChg>
        <pc:spChg chg="del">
          <ac:chgData name="Marcus Vinicius Cavalcanti de Jesus" userId="06ef611a7aa12e5d" providerId="LiveId" clId="{261D0092-35DC-434C-9630-8545AAE325F1}" dt="2020-04-26T18:52:32.183" v="726" actId="478"/>
          <ac:spMkLst>
            <pc:docMk/>
            <pc:sldMk cId="1409029712" sldId="266"/>
            <ac:spMk id="9" creationId="{98CB207A-6F04-4211-A9FF-336E21EE29C2}"/>
          </ac:spMkLst>
        </pc:spChg>
        <pc:spChg chg="del">
          <ac:chgData name="Marcus Vinicius Cavalcanti de Jesus" userId="06ef611a7aa12e5d" providerId="LiveId" clId="{261D0092-35DC-434C-9630-8545AAE325F1}" dt="2020-04-26T18:52:42.871" v="727" actId="478"/>
          <ac:spMkLst>
            <pc:docMk/>
            <pc:sldMk cId="1409029712" sldId="266"/>
            <ac:spMk id="13" creationId="{6782256E-D2F4-41F5-95D7-DB545B843544}"/>
          </ac:spMkLst>
        </pc:spChg>
        <pc:spChg chg="del">
          <ac:chgData name="Marcus Vinicius Cavalcanti de Jesus" userId="06ef611a7aa12e5d" providerId="LiveId" clId="{261D0092-35DC-434C-9630-8545AAE325F1}" dt="2020-04-26T18:52:59.585" v="729"/>
          <ac:spMkLst>
            <pc:docMk/>
            <pc:sldMk cId="1409029712" sldId="266"/>
            <ac:spMk id="15" creationId="{2B1EFECA-A5BB-46CA-800C-12961EEEA39B}"/>
          </ac:spMkLst>
        </pc:spChg>
        <pc:picChg chg="add">
          <ac:chgData name="Marcus Vinicius Cavalcanti de Jesus" userId="06ef611a7aa12e5d" providerId="LiveId" clId="{261D0092-35DC-434C-9630-8545AAE325F1}" dt="2020-04-26T19:08:36.190" v="867" actId="22"/>
          <ac:picMkLst>
            <pc:docMk/>
            <pc:sldMk cId="1409029712" sldId="266"/>
            <ac:picMk id="2" creationId="{B7590416-7E18-4B31-9587-67CF8C200D24}"/>
          </ac:picMkLst>
        </pc:picChg>
        <pc:picChg chg="del mod">
          <ac:chgData name="Marcus Vinicius Cavalcanti de Jesus" userId="06ef611a7aa12e5d" providerId="LiveId" clId="{261D0092-35DC-434C-9630-8545AAE325F1}" dt="2020-04-26T19:08:35.914" v="866" actId="478"/>
          <ac:picMkLst>
            <pc:docMk/>
            <pc:sldMk cId="1409029712" sldId="266"/>
            <ac:picMk id="8" creationId="{5D9DD152-53AD-4B40-81E4-67A3B0EED422}"/>
          </ac:picMkLst>
        </pc:picChg>
        <pc:picChg chg="del">
          <ac:chgData name="Marcus Vinicius Cavalcanti de Jesus" userId="06ef611a7aa12e5d" providerId="LiveId" clId="{261D0092-35DC-434C-9630-8545AAE325F1}" dt="2020-04-26T18:52:59.585" v="729"/>
          <ac:picMkLst>
            <pc:docMk/>
            <pc:sldMk cId="1409029712" sldId="266"/>
            <ac:picMk id="11" creationId="{13D2D697-7391-476B-BE83-9DA96AF18022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4-26T19:44:20.869" v="1067" actId="1076"/>
        <pc:sldMkLst>
          <pc:docMk/>
          <pc:sldMk cId="825434456" sldId="267"/>
        </pc:sldMkLst>
        <pc:spChg chg="add mod">
          <ac:chgData name="Marcus Vinicius Cavalcanti de Jesus" userId="06ef611a7aa12e5d" providerId="LiveId" clId="{261D0092-35DC-434C-9630-8545AAE325F1}" dt="2020-04-26T19:44:20.869" v="1067" actId="1076"/>
          <ac:spMkLst>
            <pc:docMk/>
            <pc:sldMk cId="825434456" sldId="267"/>
            <ac:spMk id="2" creationId="{2C944770-5950-42A1-A26E-80F79F8DE05C}"/>
          </ac:spMkLst>
        </pc:spChg>
        <pc:spChg chg="add del">
          <ac:chgData name="Marcus Vinicius Cavalcanti de Jesus" userId="06ef611a7aa12e5d" providerId="LiveId" clId="{261D0092-35DC-434C-9630-8545AAE325F1}" dt="2020-04-26T18:56:08.600" v="786" actId="478"/>
          <ac:spMkLst>
            <pc:docMk/>
            <pc:sldMk cId="825434456" sldId="267"/>
            <ac:spMk id="7" creationId="{761F2031-7D9A-42F6-81C2-E20C4182E6BD}"/>
          </ac:spMkLst>
        </pc:spChg>
        <pc:spChg chg="add del">
          <ac:chgData name="Marcus Vinicius Cavalcanti de Jesus" userId="06ef611a7aa12e5d" providerId="LiveId" clId="{261D0092-35DC-434C-9630-8545AAE325F1}" dt="2020-04-26T18:56:08.600" v="786" actId="478"/>
          <ac:spMkLst>
            <pc:docMk/>
            <pc:sldMk cId="825434456" sldId="267"/>
            <ac:spMk id="9" creationId="{98CB207A-6F04-4211-A9FF-336E21EE29C2}"/>
          </ac:spMkLst>
        </pc:spChg>
        <pc:spChg chg="add del">
          <ac:chgData name="Marcus Vinicius Cavalcanti de Jesus" userId="06ef611a7aa12e5d" providerId="LiveId" clId="{261D0092-35DC-434C-9630-8545AAE325F1}" dt="2020-04-26T18:56:20.213" v="788"/>
          <ac:spMkLst>
            <pc:docMk/>
            <pc:sldMk cId="825434456" sldId="267"/>
            <ac:spMk id="13" creationId="{6782256E-D2F4-41F5-95D7-DB545B843544}"/>
          </ac:spMkLst>
        </pc:spChg>
        <pc:spChg chg="add del">
          <ac:chgData name="Marcus Vinicius Cavalcanti de Jesus" userId="06ef611a7aa12e5d" providerId="LiveId" clId="{261D0092-35DC-434C-9630-8545AAE325F1}" dt="2020-04-26T18:56:08.600" v="786" actId="478"/>
          <ac:spMkLst>
            <pc:docMk/>
            <pc:sldMk cId="825434456" sldId="267"/>
            <ac:spMk id="15" creationId="{2B1EFECA-A5BB-46CA-800C-12961EEEA39B}"/>
          </ac:spMkLst>
        </pc:spChg>
        <pc:picChg chg="mod">
          <ac:chgData name="Marcus Vinicius Cavalcanti de Jesus" userId="06ef611a7aa12e5d" providerId="LiveId" clId="{261D0092-35DC-434C-9630-8545AAE325F1}" dt="2020-04-26T18:55:55.833" v="782"/>
          <ac:picMkLst>
            <pc:docMk/>
            <pc:sldMk cId="825434456" sldId="267"/>
            <ac:picMk id="8" creationId="{216616AE-CCF5-4551-BA8D-B5CF09A00EEE}"/>
          </ac:picMkLst>
        </pc:picChg>
        <pc:picChg chg="mod">
          <ac:chgData name="Marcus Vinicius Cavalcanti de Jesus" userId="06ef611a7aa12e5d" providerId="LiveId" clId="{261D0092-35DC-434C-9630-8545AAE325F1}" dt="2020-04-26T18:56:20.213" v="788"/>
          <ac:picMkLst>
            <pc:docMk/>
            <pc:sldMk cId="825434456" sldId="267"/>
            <ac:picMk id="10" creationId="{4CB55808-3167-43FC-B1BA-8D5B8FE3DB56}"/>
          </ac:picMkLst>
        </pc:picChg>
        <pc:picChg chg="add del">
          <ac:chgData name="Marcus Vinicius Cavalcanti de Jesus" userId="06ef611a7aa12e5d" providerId="LiveId" clId="{261D0092-35DC-434C-9630-8545AAE325F1}" dt="2020-04-26T18:56:20.213" v="788"/>
          <ac:picMkLst>
            <pc:docMk/>
            <pc:sldMk cId="825434456" sldId="267"/>
            <ac:picMk id="11" creationId="{13D2D697-7391-476B-BE83-9DA96AF18022}"/>
          </ac:picMkLst>
        </pc:picChg>
        <pc:picChg chg="add del">
          <ac:chgData name="Marcus Vinicius Cavalcanti de Jesus" userId="06ef611a7aa12e5d" providerId="LiveId" clId="{261D0092-35DC-434C-9630-8545AAE325F1}" dt="2020-04-26T18:56:14.827" v="787" actId="478"/>
          <ac:picMkLst>
            <pc:docMk/>
            <pc:sldMk cId="825434456" sldId="267"/>
            <ac:picMk id="17" creationId="{43A6F0EA-E3F2-451C-91D7-6ABACADD64F7}"/>
          </ac:picMkLst>
        </pc:picChg>
      </pc:sldChg>
      <pc:sldChg chg="delSp modSp add mod">
        <pc:chgData name="Marcus Vinicius Cavalcanti de Jesus" userId="06ef611a7aa12e5d" providerId="LiveId" clId="{261D0092-35DC-434C-9630-8545AAE325F1}" dt="2020-04-26T18:56:41.160" v="793"/>
        <pc:sldMkLst>
          <pc:docMk/>
          <pc:sldMk cId="742762868" sldId="268"/>
        </pc:sldMkLst>
        <pc:spChg chg="del">
          <ac:chgData name="Marcus Vinicius Cavalcanti de Jesus" userId="06ef611a7aa12e5d" providerId="LiveId" clId="{261D0092-35DC-434C-9630-8545AAE325F1}" dt="2020-04-26T18:56:41.160" v="793"/>
          <ac:spMkLst>
            <pc:docMk/>
            <pc:sldMk cId="742762868" sldId="268"/>
            <ac:spMk id="7" creationId="{761F2031-7D9A-42F6-81C2-E20C4182E6BD}"/>
          </ac:spMkLst>
        </pc:spChg>
        <pc:spChg chg="del">
          <ac:chgData name="Marcus Vinicius Cavalcanti de Jesus" userId="06ef611a7aa12e5d" providerId="LiveId" clId="{261D0092-35DC-434C-9630-8545AAE325F1}" dt="2020-04-26T18:56:33.103" v="791" actId="478"/>
          <ac:spMkLst>
            <pc:docMk/>
            <pc:sldMk cId="742762868" sldId="268"/>
            <ac:spMk id="9" creationId="{98CB207A-6F04-4211-A9FF-336E21EE29C2}"/>
          </ac:spMkLst>
        </pc:spChg>
        <pc:spChg chg="del">
          <ac:chgData name="Marcus Vinicius Cavalcanti de Jesus" userId="06ef611a7aa12e5d" providerId="LiveId" clId="{261D0092-35DC-434C-9630-8545AAE325F1}" dt="2020-04-26T18:56:33.103" v="791" actId="478"/>
          <ac:spMkLst>
            <pc:docMk/>
            <pc:sldMk cId="742762868" sldId="268"/>
            <ac:spMk id="13" creationId="{6782256E-D2F4-41F5-95D7-DB545B843544}"/>
          </ac:spMkLst>
        </pc:spChg>
        <pc:spChg chg="del">
          <ac:chgData name="Marcus Vinicius Cavalcanti de Jesus" userId="06ef611a7aa12e5d" providerId="LiveId" clId="{261D0092-35DC-434C-9630-8545AAE325F1}" dt="2020-04-26T18:56:33.103" v="791" actId="478"/>
          <ac:spMkLst>
            <pc:docMk/>
            <pc:sldMk cId="742762868" sldId="268"/>
            <ac:spMk id="15" creationId="{2B1EFECA-A5BB-46CA-800C-12961EEEA39B}"/>
          </ac:spMkLst>
        </pc:spChg>
        <pc:picChg chg="mod">
          <ac:chgData name="Marcus Vinicius Cavalcanti de Jesus" userId="06ef611a7aa12e5d" providerId="LiveId" clId="{261D0092-35DC-434C-9630-8545AAE325F1}" dt="2020-04-26T18:56:41.160" v="793"/>
          <ac:picMkLst>
            <pc:docMk/>
            <pc:sldMk cId="742762868" sldId="268"/>
            <ac:picMk id="8" creationId="{C509C2EE-8FB6-49D6-A1CE-5EE98EC8EEB6}"/>
          </ac:picMkLst>
        </pc:picChg>
        <pc:picChg chg="del">
          <ac:chgData name="Marcus Vinicius Cavalcanti de Jesus" userId="06ef611a7aa12e5d" providerId="LiveId" clId="{261D0092-35DC-434C-9630-8545AAE325F1}" dt="2020-04-26T18:56:41.160" v="793"/>
          <ac:picMkLst>
            <pc:docMk/>
            <pc:sldMk cId="742762868" sldId="268"/>
            <ac:picMk id="11" creationId="{13D2D697-7391-476B-BE83-9DA96AF18022}"/>
          </ac:picMkLst>
        </pc:picChg>
        <pc:picChg chg="del">
          <ac:chgData name="Marcus Vinicius Cavalcanti de Jesus" userId="06ef611a7aa12e5d" providerId="LiveId" clId="{261D0092-35DC-434C-9630-8545AAE325F1}" dt="2020-04-26T18:56:35.077" v="792" actId="478"/>
          <ac:picMkLst>
            <pc:docMk/>
            <pc:sldMk cId="742762868" sldId="268"/>
            <ac:picMk id="17" creationId="{43A6F0EA-E3F2-451C-91D7-6ABACADD64F7}"/>
          </ac:picMkLst>
        </pc:picChg>
      </pc:sldChg>
      <pc:sldChg chg="add del">
        <pc:chgData name="Marcus Vinicius Cavalcanti de Jesus" userId="06ef611a7aa12e5d" providerId="LiveId" clId="{261D0092-35DC-434C-9630-8545AAE325F1}" dt="2020-04-26T19:12:47.174" v="992" actId="47"/>
        <pc:sldMkLst>
          <pc:docMk/>
          <pc:sldMk cId="1955769077" sldId="269"/>
        </pc:sldMkLst>
      </pc:sldChg>
      <pc:sldChg chg="addSp delSp modSp add del mod">
        <pc:chgData name="Marcus Vinicius Cavalcanti de Jesus" userId="06ef611a7aa12e5d" providerId="LiveId" clId="{261D0092-35DC-434C-9630-8545AAE325F1}" dt="2020-04-28T01:17:19.280" v="1659" actId="47"/>
        <pc:sldMkLst>
          <pc:docMk/>
          <pc:sldMk cId="2055278773" sldId="270"/>
        </pc:sldMkLst>
        <pc:spChg chg="add mod">
          <ac:chgData name="Marcus Vinicius Cavalcanti de Jesus" userId="06ef611a7aa12e5d" providerId="LiveId" clId="{261D0092-35DC-434C-9630-8545AAE325F1}" dt="2020-04-26T19:14:21.360" v="1065" actId="20577"/>
          <ac:spMkLst>
            <pc:docMk/>
            <pc:sldMk cId="2055278773" sldId="270"/>
            <ac:spMk id="2" creationId="{75015AAA-71C7-4821-A92C-2511EB7F83ED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3" creationId="{FCFB8FD6-99B0-415D-ABB6-F53FBB168685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4" creationId="{3A19FD65-4290-44BB-B542-2365301A01D0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5" creationId="{358F0FE2-275A-4CBD-8614-F3EBC9BBCD7B}"/>
          </ac:spMkLst>
        </pc:spChg>
        <pc:spChg chg="add del">
          <ac:chgData name="Marcus Vinicius Cavalcanti de Jesus" userId="06ef611a7aa12e5d" providerId="LiveId" clId="{261D0092-35DC-434C-9630-8545AAE325F1}" dt="2020-04-26T22:37:45.994" v="1151" actId="478"/>
          <ac:spMkLst>
            <pc:docMk/>
            <pc:sldMk cId="2055278773" sldId="270"/>
            <ac:spMk id="6" creationId="{C23E4016-A062-495E-AEB3-0EFDA5768C7D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8" creationId="{30438192-3290-47D5-86A7-99F0FCDD577D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9" creationId="{7BABE737-77D4-43E3-B15C-F2D457272D56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10" creationId="{34462C5F-F2FE-4B12-840F-C3C5BF542B7F}"/>
          </ac:spMkLst>
        </pc:spChg>
        <pc:spChg chg="mod">
          <ac:chgData name="Marcus Vinicius Cavalcanti de Jesus" userId="06ef611a7aa12e5d" providerId="LiveId" clId="{261D0092-35DC-434C-9630-8545AAE325F1}" dt="2020-04-26T19:13:25.291" v="1030" actId="20577"/>
          <ac:spMkLst>
            <pc:docMk/>
            <pc:sldMk cId="2055278773" sldId="270"/>
            <ac:spMk id="40" creationId="{377C1AF1-1D64-4FE2-849D-2A8F9DB4C359}"/>
          </ac:spMkLst>
        </pc:spChg>
        <pc:picChg chg="add del mod">
          <ac:chgData name="Marcus Vinicius Cavalcanti de Jesus" userId="06ef611a7aa12e5d" providerId="LiveId" clId="{261D0092-35DC-434C-9630-8545AAE325F1}" dt="2020-04-26T22:57:16.124" v="1209" actId="478"/>
          <ac:picMkLst>
            <pc:docMk/>
            <pc:sldMk cId="2055278773" sldId="270"/>
            <ac:picMk id="11" creationId="{BE4496AB-DBDF-4829-BD11-04633F70DB60}"/>
          </ac:picMkLst>
        </pc:picChg>
        <pc:picChg chg="add mod">
          <ac:chgData name="Marcus Vinicius Cavalcanti de Jesus" userId="06ef611a7aa12e5d" providerId="LiveId" clId="{261D0092-35DC-434C-9630-8545AAE325F1}" dt="2020-04-28T01:10:13.101" v="1293" actId="1076"/>
          <ac:picMkLst>
            <pc:docMk/>
            <pc:sldMk cId="2055278773" sldId="270"/>
            <ac:picMk id="12" creationId="{371A0830-48B4-471E-B0FC-583226F7C0A7}"/>
          </ac:picMkLst>
        </pc:picChg>
        <pc:picChg chg="add del">
          <ac:chgData name="Marcus Vinicius Cavalcanti de Jesus" userId="06ef611a7aa12e5d" providerId="LiveId" clId="{261D0092-35DC-434C-9630-8545AAE325F1}" dt="2020-04-26T23:04:39.980" v="1283" actId="478"/>
          <ac:picMkLst>
            <pc:docMk/>
            <pc:sldMk cId="2055278773" sldId="270"/>
            <ac:picMk id="14" creationId="{E9F70BA7-B971-4B6C-902F-11D7E7905E2D}"/>
          </ac:picMkLst>
        </pc:picChg>
        <pc:picChg chg="add mod ord">
          <ac:chgData name="Marcus Vinicius Cavalcanti de Jesus" userId="06ef611a7aa12e5d" providerId="LiveId" clId="{261D0092-35DC-434C-9630-8545AAE325F1}" dt="2020-04-28T01:10:13.101" v="1293" actId="1076"/>
          <ac:picMkLst>
            <pc:docMk/>
            <pc:sldMk cId="2055278773" sldId="270"/>
            <ac:picMk id="20" creationId="{36208B2D-C7AC-4F03-94DA-38C9610BD770}"/>
          </ac:picMkLst>
        </pc:picChg>
        <pc:picChg chg="add del">
          <ac:chgData name="Marcus Vinicius Cavalcanti de Jesus" userId="06ef611a7aa12e5d" providerId="LiveId" clId="{261D0092-35DC-434C-9630-8545AAE325F1}" dt="2020-04-26T23:05:27.880" v="1289" actId="478"/>
          <ac:picMkLst>
            <pc:docMk/>
            <pc:sldMk cId="2055278773" sldId="270"/>
            <ac:picMk id="22" creationId="{37D7BC40-62C3-4385-8BAA-5E86555991A7}"/>
          </ac:picMkLst>
        </pc:picChg>
        <pc:picChg chg="add mod ord">
          <ac:chgData name="Marcus Vinicius Cavalcanti de Jesus" userId="06ef611a7aa12e5d" providerId="LiveId" clId="{261D0092-35DC-434C-9630-8545AAE325F1}" dt="2020-04-28T01:10:13.101" v="1293" actId="1076"/>
          <ac:picMkLst>
            <pc:docMk/>
            <pc:sldMk cId="2055278773" sldId="270"/>
            <ac:picMk id="33" creationId="{2BDF6CFF-2F76-4C39-B6AB-B4CC52DD57F1}"/>
          </ac:picMkLst>
        </pc:picChg>
        <pc:picChg chg="del">
          <ac:chgData name="Marcus Vinicius Cavalcanti de Jesus" userId="06ef611a7aa12e5d" providerId="LiveId" clId="{261D0092-35DC-434C-9630-8545AAE325F1}" dt="2020-04-26T23:04:30.441" v="1280" actId="478"/>
          <ac:picMkLst>
            <pc:docMk/>
            <pc:sldMk cId="2055278773" sldId="270"/>
            <ac:picMk id="34" creationId="{1FCCE863-7CB7-49B5-9D5A-3E3AEE1B33B8}"/>
          </ac:picMkLst>
        </pc:picChg>
        <pc:picChg chg="del">
          <ac:chgData name="Marcus Vinicius Cavalcanti de Jesus" userId="06ef611a7aa12e5d" providerId="LiveId" clId="{261D0092-35DC-434C-9630-8545AAE325F1}" dt="2020-04-26T23:04:30.441" v="1280" actId="478"/>
          <ac:picMkLst>
            <pc:docMk/>
            <pc:sldMk cId="2055278773" sldId="270"/>
            <ac:picMk id="36" creationId="{9CD1A038-5309-4935-AE3E-B83E968EB671}"/>
          </ac:picMkLst>
        </pc:picChg>
        <pc:picChg chg="del">
          <ac:chgData name="Marcus Vinicius Cavalcanti de Jesus" userId="06ef611a7aa12e5d" providerId="LiveId" clId="{261D0092-35DC-434C-9630-8545AAE325F1}" dt="2020-04-26T23:04:30.441" v="1280" actId="478"/>
          <ac:picMkLst>
            <pc:docMk/>
            <pc:sldMk cId="2055278773" sldId="270"/>
            <ac:picMk id="38" creationId="{B7B241B8-EC38-405F-A7B8-DF482CEF8C58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5-06T21:28:11.249" v="2143" actId="14100"/>
        <pc:sldMkLst>
          <pc:docMk/>
          <pc:sldMk cId="2595153631" sldId="271"/>
        </pc:sldMkLst>
        <pc:spChg chg="add del mod">
          <ac:chgData name="Marcus Vinicius Cavalcanti de Jesus" userId="06ef611a7aa12e5d" providerId="LiveId" clId="{261D0092-35DC-434C-9630-8545AAE325F1}" dt="2020-05-06T19:30:35.330" v="1981" actId="14100"/>
          <ac:spMkLst>
            <pc:docMk/>
            <pc:sldMk cId="2595153631" sldId="271"/>
            <ac:spMk id="2" creationId="{6733D2F0-E1D3-468A-BE0D-5941B2402C08}"/>
          </ac:spMkLst>
        </pc:spChg>
        <pc:spChg chg="add del mod">
          <ac:chgData name="Marcus Vinicius Cavalcanti de Jesus" userId="06ef611a7aa12e5d" providerId="LiveId" clId="{261D0092-35DC-434C-9630-8545AAE325F1}" dt="2020-04-28T01:15:05.164" v="1600" actId="22"/>
          <ac:spMkLst>
            <pc:docMk/>
            <pc:sldMk cId="2595153631" sldId="271"/>
            <ac:spMk id="2" creationId="{DA0D8291-EAEC-40DF-9008-B6D534B3FF81}"/>
          </ac:spMkLst>
        </pc:spChg>
        <pc:spChg chg="add del mod">
          <ac:chgData name="Marcus Vinicius Cavalcanti de Jesus" userId="06ef611a7aa12e5d" providerId="LiveId" clId="{261D0092-35DC-434C-9630-8545AAE325F1}" dt="2020-04-28T01:18:21.222" v="1696" actId="478"/>
          <ac:spMkLst>
            <pc:docMk/>
            <pc:sldMk cId="2595153631" sldId="271"/>
            <ac:spMk id="3" creationId="{103CE35F-F32A-4936-9551-B0C95773C33B}"/>
          </ac:spMkLst>
        </pc:spChg>
        <pc:spChg chg="add del">
          <ac:chgData name="Marcus Vinicius Cavalcanti de Jesus" userId="06ef611a7aa12e5d" providerId="LiveId" clId="{261D0092-35DC-434C-9630-8545AAE325F1}" dt="2020-05-06T19:30:03.283" v="1978" actId="22"/>
          <ac:spMkLst>
            <pc:docMk/>
            <pc:sldMk cId="2595153631" sldId="271"/>
            <ac:spMk id="3" creationId="{E97E9423-508E-4E47-91F5-987BFE06C9D0}"/>
          </ac:spMkLst>
        </pc:spChg>
        <pc:spChg chg="add mod">
          <ac:chgData name="Marcus Vinicius Cavalcanti de Jesus" userId="06ef611a7aa12e5d" providerId="LiveId" clId="{261D0092-35DC-434C-9630-8545AAE325F1}" dt="2020-05-06T21:21:37.586" v="2130" actId="207"/>
          <ac:spMkLst>
            <pc:docMk/>
            <pc:sldMk cId="2595153631" sldId="271"/>
            <ac:spMk id="4" creationId="{3BDABDC4-96B4-418F-976E-69467D98C1E8}"/>
          </ac:spMkLst>
        </pc:spChg>
        <pc:spChg chg="add del mod">
          <ac:chgData name="Marcus Vinicius Cavalcanti de Jesus" userId="06ef611a7aa12e5d" providerId="LiveId" clId="{261D0092-35DC-434C-9630-8545AAE325F1}" dt="2020-04-28T01:19:32.720" v="1710" actId="478"/>
          <ac:spMkLst>
            <pc:docMk/>
            <pc:sldMk cId="2595153631" sldId="271"/>
            <ac:spMk id="4" creationId="{C8269F5C-26C0-4E91-96C1-7BCC3B921656}"/>
          </ac:spMkLst>
        </pc:spChg>
        <pc:spChg chg="add del mod">
          <ac:chgData name="Marcus Vinicius Cavalcanti de Jesus" userId="06ef611a7aa12e5d" providerId="LiveId" clId="{261D0092-35DC-434C-9630-8545AAE325F1}" dt="2020-04-28T01:19:38.225" v="1712" actId="478"/>
          <ac:spMkLst>
            <pc:docMk/>
            <pc:sldMk cId="2595153631" sldId="271"/>
            <ac:spMk id="5" creationId="{AE6BE1B6-B8AA-463A-9E75-5C83365CC6A7}"/>
          </ac:spMkLst>
        </pc:spChg>
        <pc:spChg chg="add mod">
          <ac:chgData name="Marcus Vinicius Cavalcanti de Jesus" userId="06ef611a7aa12e5d" providerId="LiveId" clId="{261D0092-35DC-434C-9630-8545AAE325F1}" dt="2020-05-06T21:28:07.762" v="2142" actId="14100"/>
          <ac:spMkLst>
            <pc:docMk/>
            <pc:sldMk cId="2595153631" sldId="271"/>
            <ac:spMk id="5" creationId="{C47891D0-5C00-46F1-844B-D5BD59B2CD1B}"/>
          </ac:spMkLst>
        </pc:spChg>
        <pc:spChg chg="add del mod">
          <ac:chgData name="Marcus Vinicius Cavalcanti de Jesus" userId="06ef611a7aa12e5d" providerId="LiveId" clId="{261D0092-35DC-434C-9630-8545AAE325F1}" dt="2020-04-28T01:48:18.660" v="1821" actId="478"/>
          <ac:spMkLst>
            <pc:docMk/>
            <pc:sldMk cId="2595153631" sldId="271"/>
            <ac:spMk id="6" creationId="{AA1CE245-BD4E-4E88-A31D-EAA3ABBDB2D7}"/>
          </ac:spMkLst>
        </pc:spChg>
        <pc:spChg chg="add mod">
          <ac:chgData name="Marcus Vinicius Cavalcanti de Jesus" userId="06ef611a7aa12e5d" providerId="LiveId" clId="{261D0092-35DC-434C-9630-8545AAE325F1}" dt="2020-05-06T21:28:11.249" v="2143" actId="14100"/>
          <ac:spMkLst>
            <pc:docMk/>
            <pc:sldMk cId="2595153631" sldId="271"/>
            <ac:spMk id="6" creationId="{DEA8AF4B-8F6B-4DCB-A15E-2D467A4CE2B5}"/>
          </ac:spMkLst>
        </pc:spChg>
        <pc:spChg chg="add del">
          <ac:chgData name="Marcus Vinicius Cavalcanti de Jesus" userId="06ef611a7aa12e5d" providerId="LiveId" clId="{261D0092-35DC-434C-9630-8545AAE325F1}" dt="2020-05-06T21:27:48.216" v="2139" actId="478"/>
          <ac:spMkLst>
            <pc:docMk/>
            <pc:sldMk cId="2595153631" sldId="271"/>
            <ac:spMk id="8" creationId="{791B68EF-9FF8-4A8A-B08C-832F5F46100C}"/>
          </ac:spMkLst>
        </pc:spChg>
        <pc:spChg chg="add del mod">
          <ac:chgData name="Marcus Vinicius Cavalcanti de Jesus" userId="06ef611a7aa12e5d" providerId="LiveId" clId="{261D0092-35DC-434C-9630-8545AAE325F1}" dt="2020-04-28T01:48:18.660" v="1821" actId="478"/>
          <ac:spMkLst>
            <pc:docMk/>
            <pc:sldMk cId="2595153631" sldId="271"/>
            <ac:spMk id="8" creationId="{C61A55BA-A2CD-4F13-A94E-3156707C3811}"/>
          </ac:spMkLst>
        </pc:spChg>
        <pc:spChg chg="add">
          <ac:chgData name="Marcus Vinicius Cavalcanti de Jesus" userId="06ef611a7aa12e5d" providerId="LiveId" clId="{261D0092-35DC-434C-9630-8545AAE325F1}" dt="2020-05-06T21:27:43.332" v="2138" actId="22"/>
          <ac:spMkLst>
            <pc:docMk/>
            <pc:sldMk cId="2595153631" sldId="271"/>
            <ac:spMk id="9" creationId="{38E5AF83-BDB3-4E8D-97A5-3E5A013F8C03}"/>
          </ac:spMkLst>
        </pc:spChg>
        <pc:spChg chg="add del mod">
          <ac:chgData name="Marcus Vinicius Cavalcanti de Jesus" userId="06ef611a7aa12e5d" providerId="LiveId" clId="{261D0092-35DC-434C-9630-8545AAE325F1}" dt="2020-04-28T01:21:09.246" v="1747" actId="478"/>
          <ac:spMkLst>
            <pc:docMk/>
            <pc:sldMk cId="2595153631" sldId="271"/>
            <ac:spMk id="9" creationId="{4FBE59FD-6D2E-4DD5-AD0E-1B6535CC12A4}"/>
          </ac:spMkLst>
        </pc:spChg>
        <pc:spChg chg="add del">
          <ac:chgData name="Marcus Vinicius Cavalcanti de Jesus" userId="06ef611a7aa12e5d" providerId="LiveId" clId="{261D0092-35DC-434C-9630-8545AAE325F1}" dt="2020-05-06T19:31:01.416" v="1986" actId="478"/>
          <ac:spMkLst>
            <pc:docMk/>
            <pc:sldMk cId="2595153631" sldId="271"/>
            <ac:spMk id="10" creationId="{3112DDE9-D9FE-4979-89FE-74F1E3656E75}"/>
          </ac:spMkLst>
        </pc:spChg>
        <pc:spChg chg="add del">
          <ac:chgData name="Marcus Vinicius Cavalcanti de Jesus" userId="06ef611a7aa12e5d" providerId="LiveId" clId="{261D0092-35DC-434C-9630-8545AAE325F1}" dt="2020-05-06T19:31:01.416" v="1986" actId="478"/>
          <ac:spMkLst>
            <pc:docMk/>
            <pc:sldMk cId="2595153631" sldId="271"/>
            <ac:spMk id="11" creationId="{5F96E765-571F-47D0-9838-5233ADACD7D6}"/>
          </ac:spMkLst>
        </pc:spChg>
        <pc:spChg chg="add del">
          <ac:chgData name="Marcus Vinicius Cavalcanti de Jesus" userId="06ef611a7aa12e5d" providerId="LiveId" clId="{261D0092-35DC-434C-9630-8545AAE325F1}" dt="2020-05-06T19:31:01.416" v="1986" actId="478"/>
          <ac:spMkLst>
            <pc:docMk/>
            <pc:sldMk cId="2595153631" sldId="271"/>
            <ac:spMk id="12" creationId="{9DD2FB08-DF31-4D6E-A4E3-9387123CAAED}"/>
          </ac:spMkLst>
        </pc:spChg>
        <pc:spChg chg="del mod ord">
          <ac:chgData name="Marcus Vinicius Cavalcanti de Jesus" userId="06ef611a7aa12e5d" providerId="LiveId" clId="{261D0092-35DC-434C-9630-8545AAE325F1}" dt="2020-05-06T19:27:26.635" v="1962" actId="478"/>
          <ac:spMkLst>
            <pc:docMk/>
            <pc:sldMk cId="2595153631" sldId="271"/>
            <ac:spMk id="13" creationId="{6782256E-D2F4-41F5-95D7-DB545B843544}"/>
          </ac:spMkLst>
        </pc:spChg>
        <pc:spChg chg="add del">
          <ac:chgData name="Marcus Vinicius Cavalcanti de Jesus" userId="06ef611a7aa12e5d" providerId="LiveId" clId="{261D0092-35DC-434C-9630-8545AAE325F1}" dt="2020-05-06T19:31:01.416" v="1986" actId="478"/>
          <ac:spMkLst>
            <pc:docMk/>
            <pc:sldMk cId="2595153631" sldId="271"/>
            <ac:spMk id="14" creationId="{80CB917B-7978-4B06-A1B1-52FCCDFBFDB6}"/>
          </ac:spMkLst>
        </pc:spChg>
        <pc:spChg chg="del mod">
          <ac:chgData name="Marcus Vinicius Cavalcanti de Jesus" userId="06ef611a7aa12e5d" providerId="LiveId" clId="{261D0092-35DC-434C-9630-8545AAE325F1}" dt="2020-05-06T19:27:30.493" v="1964" actId="478"/>
          <ac:spMkLst>
            <pc:docMk/>
            <pc:sldMk cId="2595153631" sldId="271"/>
            <ac:spMk id="15" creationId="{2B1EFECA-A5BB-46CA-800C-12961EEEA39B}"/>
          </ac:spMkLst>
        </pc:spChg>
        <pc:spChg chg="add">
          <ac:chgData name="Marcus Vinicius Cavalcanti de Jesus" userId="06ef611a7aa12e5d" providerId="LiveId" clId="{261D0092-35DC-434C-9630-8545AAE325F1}" dt="2020-05-06T21:27:43.332" v="2138" actId="22"/>
          <ac:spMkLst>
            <pc:docMk/>
            <pc:sldMk cId="2595153631" sldId="271"/>
            <ac:spMk id="16" creationId="{147DD090-74EB-4157-BDAA-BC52E8D12410}"/>
          </ac:spMkLst>
        </pc:spChg>
        <pc:spChg chg="add del mod">
          <ac:chgData name="Marcus Vinicius Cavalcanti de Jesus" userId="06ef611a7aa12e5d" providerId="LiveId" clId="{261D0092-35DC-434C-9630-8545AAE325F1}" dt="2020-05-06T19:30:30.292" v="1980" actId="1076"/>
          <ac:spMkLst>
            <pc:docMk/>
            <pc:sldMk cId="2595153631" sldId="271"/>
            <ac:spMk id="27" creationId="{D77A4C30-9AF3-43DB-AC63-4F8696BA8EAC}"/>
          </ac:spMkLst>
        </pc:spChg>
        <pc:spChg chg="del mod">
          <ac:chgData name="Marcus Vinicius Cavalcanti de Jesus" userId="06ef611a7aa12e5d" providerId="LiveId" clId="{261D0092-35DC-434C-9630-8545AAE325F1}" dt="2020-05-06T19:27:37.785" v="1966" actId="478"/>
          <ac:spMkLst>
            <pc:docMk/>
            <pc:sldMk cId="2595153631" sldId="271"/>
            <ac:spMk id="29" creationId="{5D100D24-7A7E-4C83-ACF5-B3F2732AEECE}"/>
          </ac:spMkLst>
        </pc:spChg>
        <pc:spChg chg="mod">
          <ac:chgData name="Marcus Vinicius Cavalcanti de Jesus" userId="06ef611a7aa12e5d" providerId="LiveId" clId="{261D0092-35DC-434C-9630-8545AAE325F1}" dt="2020-05-06T21:21:31.865" v="2128" actId="207"/>
          <ac:spMkLst>
            <pc:docMk/>
            <pc:sldMk cId="2595153631" sldId="271"/>
            <ac:spMk id="40" creationId="{377C1AF1-1D64-4FE2-849D-2A8F9DB4C359}"/>
          </ac:spMkLst>
        </pc:spChg>
        <pc:spChg chg="del mod">
          <ac:chgData name="Marcus Vinicius Cavalcanti de Jesus" userId="06ef611a7aa12e5d" providerId="LiveId" clId="{261D0092-35DC-434C-9630-8545AAE325F1}" dt="2020-05-06T19:23:53.389" v="1910" actId="478"/>
          <ac:spMkLst>
            <pc:docMk/>
            <pc:sldMk cId="2595153631" sldId="271"/>
            <ac:spMk id="42" creationId="{6262C85E-550D-468D-AB7B-7F5EED0915F1}"/>
          </ac:spMkLst>
        </pc:spChg>
        <pc:spChg chg="del mod">
          <ac:chgData name="Marcus Vinicius Cavalcanti de Jesus" userId="06ef611a7aa12e5d" providerId="LiveId" clId="{261D0092-35DC-434C-9630-8545AAE325F1}" dt="2020-04-28T01:48:18.660" v="1821" actId="478"/>
          <ac:spMkLst>
            <pc:docMk/>
            <pc:sldMk cId="2595153631" sldId="271"/>
            <ac:spMk id="43" creationId="{6397D5B7-8249-47BB-B330-CE70B3A2B3EC}"/>
          </ac:spMkLst>
        </pc:spChg>
        <pc:spChg chg="del mod">
          <ac:chgData name="Marcus Vinicius Cavalcanti de Jesus" userId="06ef611a7aa12e5d" providerId="LiveId" clId="{261D0092-35DC-434C-9630-8545AAE325F1}" dt="2020-04-28T01:48:18.660" v="1821" actId="478"/>
          <ac:spMkLst>
            <pc:docMk/>
            <pc:sldMk cId="2595153631" sldId="271"/>
            <ac:spMk id="45" creationId="{C16E0D1B-D1C8-41AE-84D1-8C06C1098253}"/>
          </ac:spMkLst>
        </pc:spChg>
        <pc:spChg chg="del">
          <ac:chgData name="Marcus Vinicius Cavalcanti de Jesus" userId="06ef611a7aa12e5d" providerId="LiveId" clId="{261D0092-35DC-434C-9630-8545AAE325F1}" dt="2020-04-28T01:19:09.845" v="1706" actId="478"/>
          <ac:spMkLst>
            <pc:docMk/>
            <pc:sldMk cId="2595153631" sldId="271"/>
            <ac:spMk id="47" creationId="{1E197B0C-D080-47EE-99F6-CB08C5C4FB21}"/>
          </ac:spMkLst>
        </pc:spChg>
        <pc:spChg chg="del">
          <ac:chgData name="Marcus Vinicius Cavalcanti de Jesus" userId="06ef611a7aa12e5d" providerId="LiveId" clId="{261D0092-35DC-434C-9630-8545AAE325F1}" dt="2020-04-28T01:18:06.579" v="1691" actId="478"/>
          <ac:spMkLst>
            <pc:docMk/>
            <pc:sldMk cId="2595153631" sldId="271"/>
            <ac:spMk id="49" creationId="{0EEE71D1-98CF-4FFA-A1BD-82554B70A9D7}"/>
          </ac:spMkLst>
        </pc:spChg>
        <pc:picChg chg="del mod modCrop">
          <ac:chgData name="Marcus Vinicius Cavalcanti de Jesus" userId="06ef611a7aa12e5d" providerId="LiveId" clId="{261D0092-35DC-434C-9630-8545AAE325F1}" dt="2020-05-06T19:27:33.098" v="1965" actId="478"/>
          <ac:picMkLst>
            <pc:docMk/>
            <pc:sldMk cId="2595153631" sldId="271"/>
            <ac:picMk id="17" creationId="{43A6F0EA-E3F2-451C-91D7-6ABACADD64F7}"/>
          </ac:picMkLst>
        </pc:picChg>
        <pc:picChg chg="del mod modCrop">
          <ac:chgData name="Marcus Vinicius Cavalcanti de Jesus" userId="06ef611a7aa12e5d" providerId="LiveId" clId="{261D0092-35DC-434C-9630-8545AAE325F1}" dt="2020-05-06T19:27:28.683" v="1963" actId="478"/>
          <ac:picMkLst>
            <pc:docMk/>
            <pc:sldMk cId="2595153631" sldId="271"/>
            <ac:picMk id="23" creationId="{05B7BE90-9AAC-4D35-A282-5251810C0420}"/>
          </ac:picMkLst>
        </pc:picChg>
        <pc:picChg chg="del">
          <ac:chgData name="Marcus Vinicius Cavalcanti de Jesus" userId="06ef611a7aa12e5d" providerId="LiveId" clId="{261D0092-35DC-434C-9630-8545AAE325F1}" dt="2020-04-28T01:20:11.796" v="1719" actId="478"/>
          <ac:picMkLst>
            <pc:docMk/>
            <pc:sldMk cId="2595153631" sldId="271"/>
            <ac:picMk id="51" creationId="{6FEECAC9-F56F-4204-8657-D90A4660BB2C}"/>
          </ac:picMkLst>
        </pc:picChg>
        <pc:picChg chg="del">
          <ac:chgData name="Marcus Vinicius Cavalcanti de Jesus" userId="06ef611a7aa12e5d" providerId="LiveId" clId="{261D0092-35DC-434C-9630-8545AAE325F1}" dt="2020-04-28T01:20:11.796" v="1719" actId="478"/>
          <ac:picMkLst>
            <pc:docMk/>
            <pc:sldMk cId="2595153631" sldId="271"/>
            <ac:picMk id="55" creationId="{9096763A-2929-4E68-9ADA-1153E02C1BD6}"/>
          </ac:picMkLst>
        </pc:picChg>
        <pc:picChg chg="del">
          <ac:chgData name="Marcus Vinicius Cavalcanti de Jesus" userId="06ef611a7aa12e5d" providerId="LiveId" clId="{261D0092-35DC-434C-9630-8545AAE325F1}" dt="2020-04-28T01:20:11.796" v="1719" actId="478"/>
          <ac:picMkLst>
            <pc:docMk/>
            <pc:sldMk cId="2595153631" sldId="271"/>
            <ac:picMk id="57" creationId="{C5B8B692-D90C-48B2-BC6D-86750DFC52E1}"/>
          </ac:picMkLst>
        </pc:picChg>
        <pc:cxnChg chg="add del mod">
          <ac:chgData name="Marcus Vinicius Cavalcanti de Jesus" userId="06ef611a7aa12e5d" providerId="LiveId" clId="{261D0092-35DC-434C-9630-8545AAE325F1}" dt="2020-05-06T21:21:34.629" v="2129" actId="208"/>
          <ac:cxnSpMkLst>
            <pc:docMk/>
            <pc:sldMk cId="2595153631" sldId="271"/>
            <ac:cxnSpMk id="31" creationId="{5EAD991D-C280-4B94-9533-FC39D4F914A1}"/>
          </ac:cxnSpMkLst>
        </pc:cxnChg>
      </pc:sldChg>
      <pc:sldChg chg="modSp add del mod">
        <pc:chgData name="Marcus Vinicius Cavalcanti de Jesus" userId="06ef611a7aa12e5d" providerId="LiveId" clId="{261D0092-35DC-434C-9630-8545AAE325F1}" dt="2020-04-28T01:16:20.711" v="1635" actId="47"/>
        <pc:sldMkLst>
          <pc:docMk/>
          <pc:sldMk cId="2349119620" sldId="272"/>
        </pc:sldMkLst>
        <pc:spChg chg="mod">
          <ac:chgData name="Marcus Vinicius Cavalcanti de Jesus" userId="06ef611a7aa12e5d" providerId="LiveId" clId="{261D0092-35DC-434C-9630-8545AAE325F1}" dt="2020-04-28T01:11:33.908" v="1366" actId="20577"/>
          <ac:spMkLst>
            <pc:docMk/>
            <pc:sldMk cId="2349119620" sldId="272"/>
            <ac:spMk id="40" creationId="{377C1AF1-1D64-4FE2-849D-2A8F9DB4C359}"/>
          </ac:spMkLst>
        </pc:spChg>
      </pc:sldChg>
      <pc:sldChg chg="modSp add del mod">
        <pc:chgData name="Marcus Vinicius Cavalcanti de Jesus" userId="06ef611a7aa12e5d" providerId="LiveId" clId="{261D0092-35DC-434C-9630-8545AAE325F1}" dt="2020-04-28T01:17:19.280" v="1659" actId="47"/>
        <pc:sldMkLst>
          <pc:docMk/>
          <pc:sldMk cId="656895101" sldId="273"/>
        </pc:sldMkLst>
        <pc:spChg chg="mod">
          <ac:chgData name="Marcus Vinicius Cavalcanti de Jesus" userId="06ef611a7aa12e5d" providerId="LiveId" clId="{261D0092-35DC-434C-9630-8545AAE325F1}" dt="2020-04-28T01:12:11.330" v="1393" actId="20577"/>
          <ac:spMkLst>
            <pc:docMk/>
            <pc:sldMk cId="656895101" sldId="273"/>
            <ac:spMk id="40" creationId="{377C1AF1-1D64-4FE2-849D-2A8F9DB4C359}"/>
          </ac:spMkLst>
        </pc:spChg>
      </pc:sldChg>
      <pc:sldChg chg="addSp delSp modSp add mod">
        <pc:chgData name="Marcus Vinicius Cavalcanti de Jesus" userId="06ef611a7aa12e5d" providerId="LiveId" clId="{261D0092-35DC-434C-9630-8545AAE325F1}" dt="2020-05-06T19:23:57.847" v="1911" actId="478"/>
        <pc:sldMkLst>
          <pc:docMk/>
          <pc:sldMk cId="3273627581" sldId="274"/>
        </pc:sldMkLst>
        <pc:spChg chg="add mod">
          <ac:chgData name="Marcus Vinicius Cavalcanti de Jesus" userId="06ef611a7aa12e5d" providerId="LiveId" clId="{261D0092-35DC-434C-9630-8545AAE325F1}" dt="2020-04-28T01:48:02.795" v="1817" actId="14100"/>
          <ac:spMkLst>
            <pc:docMk/>
            <pc:sldMk cId="3273627581" sldId="274"/>
            <ac:spMk id="2" creationId="{A1A1373E-61FF-482E-A92B-0549EF607A27}"/>
          </ac:spMkLst>
        </pc:spChg>
        <pc:spChg chg="add mod">
          <ac:chgData name="Marcus Vinicius Cavalcanti de Jesus" userId="06ef611a7aa12e5d" providerId="LiveId" clId="{261D0092-35DC-434C-9630-8545AAE325F1}" dt="2020-04-28T01:48:06.449" v="1818" actId="14100"/>
          <ac:spMkLst>
            <pc:docMk/>
            <pc:sldMk cId="3273627581" sldId="274"/>
            <ac:spMk id="3" creationId="{D3255953-C5A9-470F-A4E9-31A055760D64}"/>
          </ac:spMkLst>
        </pc:spChg>
        <pc:spChg chg="add mod">
          <ac:chgData name="Marcus Vinicius Cavalcanti de Jesus" userId="06ef611a7aa12e5d" providerId="LiveId" clId="{261D0092-35DC-434C-9630-8545AAE325F1}" dt="2020-04-28T01:48:09.311" v="1819" actId="14100"/>
          <ac:spMkLst>
            <pc:docMk/>
            <pc:sldMk cId="3273627581" sldId="274"/>
            <ac:spMk id="4" creationId="{814735F8-DD3D-468A-A8CE-FBE660EB3413}"/>
          </ac:spMkLst>
        </pc:spChg>
        <pc:spChg chg="add mod">
          <ac:chgData name="Marcus Vinicius Cavalcanti de Jesus" userId="06ef611a7aa12e5d" providerId="LiveId" clId="{261D0092-35DC-434C-9630-8545AAE325F1}" dt="2020-04-28T01:48:11.887" v="1820" actId="14100"/>
          <ac:spMkLst>
            <pc:docMk/>
            <pc:sldMk cId="3273627581" sldId="274"/>
            <ac:spMk id="5" creationId="{57860EF7-42B3-4F14-8505-A5B9143D6208}"/>
          </ac:spMkLst>
        </pc:spChg>
        <pc:spChg chg="mod">
          <ac:chgData name="Marcus Vinicius Cavalcanti de Jesus" userId="06ef611a7aa12e5d" providerId="LiveId" clId="{261D0092-35DC-434C-9630-8545AAE325F1}" dt="2020-04-28T01:16:18.323" v="1634" actId="20577"/>
          <ac:spMkLst>
            <pc:docMk/>
            <pc:sldMk cId="3273627581" sldId="274"/>
            <ac:spMk id="40" creationId="{377C1AF1-1D64-4FE2-849D-2A8F9DB4C359}"/>
          </ac:spMkLst>
        </pc:spChg>
        <pc:spChg chg="del">
          <ac:chgData name="Marcus Vinicius Cavalcanti de Jesus" userId="06ef611a7aa12e5d" providerId="LiveId" clId="{261D0092-35DC-434C-9630-8545AAE325F1}" dt="2020-05-06T19:23:57.847" v="1911" actId="478"/>
          <ac:spMkLst>
            <pc:docMk/>
            <pc:sldMk cId="3273627581" sldId="274"/>
            <ac:spMk id="42" creationId="{6262C85E-550D-468D-AB7B-7F5EED0915F1}"/>
          </ac:spMkLst>
        </pc:spChg>
        <pc:spChg chg="del">
          <ac:chgData name="Marcus Vinicius Cavalcanti de Jesus" userId="06ef611a7aa12e5d" providerId="LiveId" clId="{261D0092-35DC-434C-9630-8545AAE325F1}" dt="2020-04-28T01:21:35.496" v="1750" actId="478"/>
          <ac:spMkLst>
            <pc:docMk/>
            <pc:sldMk cId="3273627581" sldId="274"/>
            <ac:spMk id="43" creationId="{6397D5B7-8249-47BB-B330-CE70B3A2B3EC}"/>
          </ac:spMkLst>
        </pc:spChg>
        <pc:spChg chg="del">
          <ac:chgData name="Marcus Vinicius Cavalcanti de Jesus" userId="06ef611a7aa12e5d" providerId="LiveId" clId="{261D0092-35DC-434C-9630-8545AAE325F1}" dt="2020-04-28T01:21:35.496" v="1750" actId="478"/>
          <ac:spMkLst>
            <pc:docMk/>
            <pc:sldMk cId="3273627581" sldId="274"/>
            <ac:spMk id="45" creationId="{C16E0D1B-D1C8-41AE-84D1-8C06C1098253}"/>
          </ac:spMkLst>
        </pc:spChg>
        <pc:spChg chg="del">
          <ac:chgData name="Marcus Vinicius Cavalcanti de Jesus" userId="06ef611a7aa12e5d" providerId="LiveId" clId="{261D0092-35DC-434C-9630-8545AAE325F1}" dt="2020-04-28T01:21:35.496" v="1750" actId="478"/>
          <ac:spMkLst>
            <pc:docMk/>
            <pc:sldMk cId="3273627581" sldId="274"/>
            <ac:spMk id="47" creationId="{1E197B0C-D080-47EE-99F6-CB08C5C4FB21}"/>
          </ac:spMkLst>
        </pc:spChg>
        <pc:spChg chg="del">
          <ac:chgData name="Marcus Vinicius Cavalcanti de Jesus" userId="06ef611a7aa12e5d" providerId="LiveId" clId="{261D0092-35DC-434C-9630-8545AAE325F1}" dt="2020-04-28T01:21:35.496" v="1750" actId="478"/>
          <ac:spMkLst>
            <pc:docMk/>
            <pc:sldMk cId="3273627581" sldId="274"/>
            <ac:spMk id="49" creationId="{0EEE71D1-98CF-4FFA-A1BD-82554B70A9D7}"/>
          </ac:spMkLst>
        </pc:spChg>
        <pc:picChg chg="del">
          <ac:chgData name="Marcus Vinicius Cavalcanti de Jesus" userId="06ef611a7aa12e5d" providerId="LiveId" clId="{261D0092-35DC-434C-9630-8545AAE325F1}" dt="2020-04-28T01:21:16.205" v="1748" actId="478"/>
          <ac:picMkLst>
            <pc:docMk/>
            <pc:sldMk cId="3273627581" sldId="274"/>
            <ac:picMk id="51" creationId="{6FEECAC9-F56F-4204-8657-D90A4660BB2C}"/>
          </ac:picMkLst>
        </pc:picChg>
        <pc:picChg chg="del">
          <ac:chgData name="Marcus Vinicius Cavalcanti de Jesus" userId="06ef611a7aa12e5d" providerId="LiveId" clId="{261D0092-35DC-434C-9630-8545AAE325F1}" dt="2020-04-28T01:21:16.205" v="1748" actId="478"/>
          <ac:picMkLst>
            <pc:docMk/>
            <pc:sldMk cId="3273627581" sldId="274"/>
            <ac:picMk id="55" creationId="{9096763A-2929-4E68-9ADA-1153E02C1BD6}"/>
          </ac:picMkLst>
        </pc:picChg>
        <pc:picChg chg="del">
          <ac:chgData name="Marcus Vinicius Cavalcanti de Jesus" userId="06ef611a7aa12e5d" providerId="LiveId" clId="{261D0092-35DC-434C-9630-8545AAE325F1}" dt="2020-04-28T01:21:16.205" v="1748" actId="478"/>
          <ac:picMkLst>
            <pc:docMk/>
            <pc:sldMk cId="3273627581" sldId="274"/>
            <ac:picMk id="57" creationId="{C5B8B692-D90C-48B2-BC6D-86750DFC52E1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5-06T19:24:03.943" v="1912" actId="478"/>
        <pc:sldMkLst>
          <pc:docMk/>
          <pc:sldMk cId="3023082598" sldId="275"/>
        </pc:sldMkLst>
        <pc:spChg chg="add mod">
          <ac:chgData name="Marcus Vinicius Cavalcanti de Jesus" userId="06ef611a7aa12e5d" providerId="LiveId" clId="{261D0092-35DC-434C-9630-8545AAE325F1}" dt="2020-04-28T01:46:51.206" v="1802" actId="14100"/>
          <ac:spMkLst>
            <pc:docMk/>
            <pc:sldMk cId="3023082598" sldId="275"/>
            <ac:spMk id="2" creationId="{AC5AACA7-0897-49B0-AB88-793F388F00B1}"/>
          </ac:spMkLst>
        </pc:spChg>
        <pc:spChg chg="add mod">
          <ac:chgData name="Marcus Vinicius Cavalcanti de Jesus" userId="06ef611a7aa12e5d" providerId="LiveId" clId="{261D0092-35DC-434C-9630-8545AAE325F1}" dt="2020-04-28T01:47:01.135" v="1804" actId="14100"/>
          <ac:spMkLst>
            <pc:docMk/>
            <pc:sldMk cId="3023082598" sldId="275"/>
            <ac:spMk id="3" creationId="{6F3BA9B5-FCE2-486D-8D1A-D9F89544D3E6}"/>
          </ac:spMkLst>
        </pc:spChg>
        <pc:spChg chg="add mod">
          <ac:chgData name="Marcus Vinicius Cavalcanti de Jesus" userId="06ef611a7aa12e5d" providerId="LiveId" clId="{261D0092-35DC-434C-9630-8545AAE325F1}" dt="2020-04-28T01:47:45.773" v="1815" actId="14100"/>
          <ac:spMkLst>
            <pc:docMk/>
            <pc:sldMk cId="3023082598" sldId="275"/>
            <ac:spMk id="4" creationId="{9CF3F853-54E6-400E-BAFB-3672284375BC}"/>
          </ac:spMkLst>
        </pc:spChg>
        <pc:spChg chg="add mod">
          <ac:chgData name="Marcus Vinicius Cavalcanti de Jesus" userId="06ef611a7aa12e5d" providerId="LiveId" clId="{261D0092-35DC-434C-9630-8545AAE325F1}" dt="2020-04-28T02:46:07.127" v="1846" actId="14100"/>
          <ac:spMkLst>
            <pc:docMk/>
            <pc:sldMk cId="3023082598" sldId="275"/>
            <ac:spMk id="5" creationId="{1F7FB1A8-E450-44A4-818D-DD5C5FD13B58}"/>
          </ac:spMkLst>
        </pc:spChg>
        <pc:spChg chg="add del mod">
          <ac:chgData name="Marcus Vinicius Cavalcanti de Jesus" userId="06ef611a7aa12e5d" providerId="LiveId" clId="{261D0092-35DC-434C-9630-8545AAE325F1}" dt="2020-04-28T02:46:04.272" v="1845" actId="478"/>
          <ac:spMkLst>
            <pc:docMk/>
            <pc:sldMk cId="3023082598" sldId="275"/>
            <ac:spMk id="6" creationId="{C91BB1A2-F0E5-429D-9AF8-5523A5B35AA1}"/>
          </ac:spMkLst>
        </pc:spChg>
        <pc:spChg chg="add mod">
          <ac:chgData name="Marcus Vinicius Cavalcanti de Jesus" userId="06ef611a7aa12e5d" providerId="LiveId" clId="{261D0092-35DC-434C-9630-8545AAE325F1}" dt="2020-04-28T01:47:41.210" v="1814" actId="14100"/>
          <ac:spMkLst>
            <pc:docMk/>
            <pc:sldMk cId="3023082598" sldId="275"/>
            <ac:spMk id="8" creationId="{DDB85A31-E957-4B7F-8560-8D6A3921E9F7}"/>
          </ac:spMkLst>
        </pc:spChg>
        <pc:spChg chg="mod">
          <ac:chgData name="Marcus Vinicius Cavalcanti de Jesus" userId="06ef611a7aa12e5d" providerId="LiveId" clId="{261D0092-35DC-434C-9630-8545AAE325F1}" dt="2020-04-28T01:16:37.516" v="1655" actId="20577"/>
          <ac:spMkLst>
            <pc:docMk/>
            <pc:sldMk cId="3023082598" sldId="275"/>
            <ac:spMk id="40" creationId="{377C1AF1-1D64-4FE2-849D-2A8F9DB4C359}"/>
          </ac:spMkLst>
        </pc:spChg>
        <pc:spChg chg="del mod">
          <ac:chgData name="Marcus Vinicius Cavalcanti de Jesus" userId="06ef611a7aa12e5d" providerId="LiveId" clId="{261D0092-35DC-434C-9630-8545AAE325F1}" dt="2020-05-06T19:24:03.943" v="1912" actId="478"/>
          <ac:spMkLst>
            <pc:docMk/>
            <pc:sldMk cId="3023082598" sldId="275"/>
            <ac:spMk id="42" creationId="{6262C85E-550D-468D-AB7B-7F5EED0915F1}"/>
          </ac:spMkLst>
        </pc:spChg>
        <pc:spChg chg="del">
          <ac:chgData name="Marcus Vinicius Cavalcanti de Jesus" userId="06ef611a7aa12e5d" providerId="LiveId" clId="{261D0092-35DC-434C-9630-8545AAE325F1}" dt="2020-04-28T01:16:42.889" v="1656" actId="478"/>
          <ac:spMkLst>
            <pc:docMk/>
            <pc:sldMk cId="3023082598" sldId="275"/>
            <ac:spMk id="43" creationId="{6397D5B7-8249-47BB-B330-CE70B3A2B3EC}"/>
          </ac:spMkLst>
        </pc:spChg>
        <pc:spChg chg="del">
          <ac:chgData name="Marcus Vinicius Cavalcanti de Jesus" userId="06ef611a7aa12e5d" providerId="LiveId" clId="{261D0092-35DC-434C-9630-8545AAE325F1}" dt="2020-04-28T01:16:42.889" v="1656" actId="478"/>
          <ac:spMkLst>
            <pc:docMk/>
            <pc:sldMk cId="3023082598" sldId="275"/>
            <ac:spMk id="45" creationId="{C16E0D1B-D1C8-41AE-84D1-8C06C1098253}"/>
          </ac:spMkLst>
        </pc:spChg>
        <pc:spChg chg="del">
          <ac:chgData name="Marcus Vinicius Cavalcanti de Jesus" userId="06ef611a7aa12e5d" providerId="LiveId" clId="{261D0092-35DC-434C-9630-8545AAE325F1}" dt="2020-04-28T01:16:42.889" v="1656" actId="478"/>
          <ac:spMkLst>
            <pc:docMk/>
            <pc:sldMk cId="3023082598" sldId="275"/>
            <ac:spMk id="47" creationId="{1E197B0C-D080-47EE-99F6-CB08C5C4FB21}"/>
          </ac:spMkLst>
        </pc:spChg>
        <pc:spChg chg="del">
          <ac:chgData name="Marcus Vinicius Cavalcanti de Jesus" userId="06ef611a7aa12e5d" providerId="LiveId" clId="{261D0092-35DC-434C-9630-8545AAE325F1}" dt="2020-04-28T01:16:42.889" v="1656" actId="478"/>
          <ac:spMkLst>
            <pc:docMk/>
            <pc:sldMk cId="3023082598" sldId="275"/>
            <ac:spMk id="49" creationId="{0EEE71D1-98CF-4FFA-A1BD-82554B70A9D7}"/>
          </ac:spMkLst>
        </pc:spChg>
        <pc:picChg chg="del">
          <ac:chgData name="Marcus Vinicius Cavalcanti de Jesus" userId="06ef611a7aa12e5d" providerId="LiveId" clId="{261D0092-35DC-434C-9630-8545AAE325F1}" dt="2020-04-28T01:21:20.476" v="1749" actId="478"/>
          <ac:picMkLst>
            <pc:docMk/>
            <pc:sldMk cId="3023082598" sldId="275"/>
            <ac:picMk id="51" creationId="{6FEECAC9-F56F-4204-8657-D90A4660BB2C}"/>
          </ac:picMkLst>
        </pc:picChg>
        <pc:picChg chg="del">
          <ac:chgData name="Marcus Vinicius Cavalcanti de Jesus" userId="06ef611a7aa12e5d" providerId="LiveId" clId="{261D0092-35DC-434C-9630-8545AAE325F1}" dt="2020-04-28T01:21:20.476" v="1749" actId="478"/>
          <ac:picMkLst>
            <pc:docMk/>
            <pc:sldMk cId="3023082598" sldId="275"/>
            <ac:picMk id="55" creationId="{9096763A-2929-4E68-9ADA-1153E02C1BD6}"/>
          </ac:picMkLst>
        </pc:picChg>
        <pc:picChg chg="del">
          <ac:chgData name="Marcus Vinicius Cavalcanti de Jesus" userId="06ef611a7aa12e5d" providerId="LiveId" clId="{261D0092-35DC-434C-9630-8545AAE325F1}" dt="2020-04-28T01:21:20.476" v="1749" actId="478"/>
          <ac:picMkLst>
            <pc:docMk/>
            <pc:sldMk cId="3023082598" sldId="275"/>
            <ac:picMk id="57" creationId="{C5B8B692-D90C-48B2-BC6D-86750DFC52E1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4-28T02:26:30.916" v="1844" actId="207"/>
        <pc:sldMkLst>
          <pc:docMk/>
          <pc:sldMk cId="3718806081" sldId="276"/>
        </pc:sldMkLst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2" creationId="{AC5AACA7-0897-49B0-AB88-793F388F00B1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3" creationId="{6F3BA9B5-FCE2-486D-8D1A-D9F89544D3E6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4" creationId="{9CF3F853-54E6-400E-BAFB-3672284375BC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5" creationId="{1F7FB1A8-E450-44A4-818D-DD5C5FD13B58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6" creationId="{C91BB1A2-F0E5-429D-9AF8-5523A5B35AA1}"/>
          </ac:spMkLst>
        </pc:spChg>
        <pc:spChg chg="mod">
          <ac:chgData name="Marcus Vinicius Cavalcanti de Jesus" userId="06ef611a7aa12e5d" providerId="LiveId" clId="{261D0092-35DC-434C-9630-8545AAE325F1}" dt="2020-04-28T02:26:30.916" v="1844" actId="207"/>
          <ac:spMkLst>
            <pc:docMk/>
            <pc:sldMk cId="3718806081" sldId="276"/>
            <ac:spMk id="7" creationId="{761F2031-7D9A-42F6-81C2-E20C4182E6BD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8" creationId="{DDB85A31-E957-4B7F-8560-8D6A3921E9F7}"/>
          </ac:spMkLst>
        </pc:spChg>
        <pc:spChg chg="add mod">
          <ac:chgData name="Marcus Vinicius Cavalcanti de Jesus" userId="06ef611a7aa12e5d" providerId="LiveId" clId="{261D0092-35DC-434C-9630-8545AAE325F1}" dt="2020-04-28T02:06:55.443" v="1842" actId="20577"/>
          <ac:spMkLst>
            <pc:docMk/>
            <pc:sldMk cId="3718806081" sldId="276"/>
            <ac:spMk id="9" creationId="{33789B63-7096-4310-B5F9-793A3A623DF8}"/>
          </ac:spMkLst>
        </pc:spChg>
        <pc:spChg chg="mod">
          <ac:chgData name="Marcus Vinicius Cavalcanti de Jesus" userId="06ef611a7aa12e5d" providerId="LiveId" clId="{261D0092-35DC-434C-9630-8545AAE325F1}" dt="2020-04-28T01:17:30.866" v="1686" actId="20577"/>
          <ac:spMkLst>
            <pc:docMk/>
            <pc:sldMk cId="3718806081" sldId="276"/>
            <ac:spMk id="40" creationId="{377C1AF1-1D64-4FE2-849D-2A8F9DB4C359}"/>
          </ac:spMkLst>
        </pc:spChg>
        <pc:spChg chg="del">
          <ac:chgData name="Marcus Vinicius Cavalcanti de Jesus" userId="06ef611a7aa12e5d" providerId="LiveId" clId="{261D0092-35DC-434C-9630-8545AAE325F1}" dt="2020-04-28T01:17:41.960" v="1688" actId="478"/>
          <ac:spMkLst>
            <pc:docMk/>
            <pc:sldMk cId="3718806081" sldId="276"/>
            <ac:spMk id="42" creationId="{6262C85E-550D-468D-AB7B-7F5EED0915F1}"/>
          </ac:spMkLst>
        </pc:spChg>
        <pc:picChg chg="del">
          <ac:chgData name="Marcus Vinicius Cavalcanti de Jesus" userId="06ef611a7aa12e5d" providerId="LiveId" clId="{261D0092-35DC-434C-9630-8545AAE325F1}" dt="2020-04-28T01:17:48.086" v="1689" actId="478"/>
          <ac:picMkLst>
            <pc:docMk/>
            <pc:sldMk cId="3718806081" sldId="276"/>
            <ac:picMk id="51" creationId="{6FEECAC9-F56F-4204-8657-D90A4660BB2C}"/>
          </ac:picMkLst>
        </pc:picChg>
        <pc:picChg chg="del">
          <ac:chgData name="Marcus Vinicius Cavalcanti de Jesus" userId="06ef611a7aa12e5d" providerId="LiveId" clId="{261D0092-35DC-434C-9630-8545AAE325F1}" dt="2020-04-28T01:17:48.086" v="1689" actId="478"/>
          <ac:picMkLst>
            <pc:docMk/>
            <pc:sldMk cId="3718806081" sldId="276"/>
            <ac:picMk id="55" creationId="{9096763A-2929-4E68-9ADA-1153E02C1BD6}"/>
          </ac:picMkLst>
        </pc:picChg>
        <pc:picChg chg="del">
          <ac:chgData name="Marcus Vinicius Cavalcanti de Jesus" userId="06ef611a7aa12e5d" providerId="LiveId" clId="{261D0092-35DC-434C-9630-8545AAE325F1}" dt="2020-04-28T01:17:48.086" v="1689" actId="478"/>
          <ac:picMkLst>
            <pc:docMk/>
            <pc:sldMk cId="3718806081" sldId="276"/>
            <ac:picMk id="57" creationId="{C5B8B692-D90C-48B2-BC6D-86750DFC52E1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5-06T21:31:16.072" v="2147" actId="478"/>
        <pc:sldMkLst>
          <pc:docMk/>
          <pc:sldMk cId="1065637004" sldId="277"/>
        </pc:sldMkLst>
        <pc:spChg chg="add mod">
          <ac:chgData name="Marcus Vinicius Cavalcanti de Jesus" userId="06ef611a7aa12e5d" providerId="LiveId" clId="{261D0092-35DC-434C-9630-8545AAE325F1}" dt="2020-05-06T20:59:05.916" v="2104" actId="207"/>
          <ac:spMkLst>
            <pc:docMk/>
            <pc:sldMk cId="1065637004" sldId="277"/>
            <ac:spMk id="3" creationId="{F2336F3D-A472-49B6-B284-E86FB52D343A}"/>
          </ac:spMkLst>
        </pc:spChg>
        <pc:spChg chg="mod">
          <ac:chgData name="Marcus Vinicius Cavalcanti de Jesus" userId="06ef611a7aa12e5d" providerId="LiveId" clId="{261D0092-35DC-434C-9630-8545AAE325F1}" dt="2020-04-29T19:57:28.833" v="1902" actId="1076"/>
          <ac:spMkLst>
            <pc:docMk/>
            <pc:sldMk cId="1065637004" sldId="277"/>
            <ac:spMk id="13" creationId="{FBC49C85-14C7-4656-9731-DD897A43370A}"/>
          </ac:spMkLst>
        </pc:spChg>
        <pc:spChg chg="mod">
          <ac:chgData name="Marcus Vinicius Cavalcanti de Jesus" userId="06ef611a7aa12e5d" providerId="LiveId" clId="{261D0092-35DC-434C-9630-8545AAE325F1}" dt="2020-05-06T21:30:58.459" v="2144" actId="207"/>
          <ac:spMkLst>
            <pc:docMk/>
            <pc:sldMk cId="1065637004" sldId="277"/>
            <ac:spMk id="18" creationId="{7EBADF4A-5544-44F9-B54F-66F5392062A3}"/>
          </ac:spMkLst>
        </pc:spChg>
        <pc:spChg chg="mod">
          <ac:chgData name="Marcus Vinicius Cavalcanti de Jesus" userId="06ef611a7aa12e5d" providerId="LiveId" clId="{261D0092-35DC-434C-9630-8545AAE325F1}" dt="2020-05-06T21:31:04.304" v="2145" actId="208"/>
          <ac:spMkLst>
            <pc:docMk/>
            <pc:sldMk cId="1065637004" sldId="277"/>
            <ac:spMk id="19" creationId="{DAC3927B-94DC-43CE-AD6C-5432FDEC648A}"/>
          </ac:spMkLst>
        </pc:spChg>
        <pc:spChg chg="mod">
          <ac:chgData name="Marcus Vinicius Cavalcanti de Jesus" userId="06ef611a7aa12e5d" providerId="LiveId" clId="{261D0092-35DC-434C-9630-8545AAE325F1}" dt="2020-05-06T21:31:04.304" v="2145" actId="208"/>
          <ac:spMkLst>
            <pc:docMk/>
            <pc:sldMk cId="1065637004" sldId="277"/>
            <ac:spMk id="21" creationId="{3C880058-DC02-4EFC-A21E-E3D6709229F9}"/>
          </ac:spMkLst>
        </pc:spChg>
        <pc:spChg chg="mod">
          <ac:chgData name="Marcus Vinicius Cavalcanti de Jesus" userId="06ef611a7aa12e5d" providerId="LiveId" clId="{261D0092-35DC-434C-9630-8545AAE325F1}" dt="2020-05-06T21:31:08.193" v="2146" actId="207"/>
          <ac:spMkLst>
            <pc:docMk/>
            <pc:sldMk cId="1065637004" sldId="277"/>
            <ac:spMk id="23" creationId="{2237A214-87ED-4CC9-B64F-2BC5024BACC9}"/>
          </ac:spMkLst>
        </pc:spChg>
        <pc:spChg chg="del">
          <ac:chgData name="Marcus Vinicius Cavalcanti de Jesus" userId="06ef611a7aa12e5d" providerId="LiveId" clId="{261D0092-35DC-434C-9630-8545AAE325F1}" dt="2020-05-06T21:31:16.072" v="2147" actId="478"/>
          <ac:spMkLst>
            <pc:docMk/>
            <pc:sldMk cId="1065637004" sldId="277"/>
            <ac:spMk id="24" creationId="{177D8E4D-6EFA-4658-B844-F60E05ED1ADF}"/>
          </ac:spMkLst>
        </pc:spChg>
        <pc:picChg chg="add mod">
          <ac:chgData name="Marcus Vinicius Cavalcanti de Jesus" userId="06ef611a7aa12e5d" providerId="LiveId" clId="{261D0092-35DC-434C-9630-8545AAE325F1}" dt="2020-05-06T20:57:00.002" v="2096" actId="1076"/>
          <ac:picMkLst>
            <pc:docMk/>
            <pc:sldMk cId="1065637004" sldId="277"/>
            <ac:picMk id="2" creationId="{BED62214-CF17-4070-8CF9-940EE5A4CA31}"/>
          </ac:picMkLst>
        </pc:picChg>
        <pc:picChg chg="add del mod ord modCrop">
          <ac:chgData name="Marcus Vinicius Cavalcanti de Jesus" userId="06ef611a7aa12e5d" providerId="LiveId" clId="{261D0092-35DC-434C-9630-8545AAE325F1}" dt="2020-04-29T19:56:55.737" v="1873" actId="478"/>
          <ac:picMkLst>
            <pc:docMk/>
            <pc:sldMk cId="1065637004" sldId="277"/>
            <ac:picMk id="3" creationId="{0A77C7C9-5B55-424A-9675-8E4D73A3FCB8}"/>
          </ac:picMkLst>
        </pc:picChg>
        <pc:picChg chg="add mod">
          <ac:chgData name="Marcus Vinicius Cavalcanti de Jesus" userId="06ef611a7aa12e5d" providerId="LiveId" clId="{261D0092-35DC-434C-9630-8545AAE325F1}" dt="2020-05-06T20:58:22.131" v="2101" actId="1076"/>
          <ac:picMkLst>
            <pc:docMk/>
            <pc:sldMk cId="1065637004" sldId="277"/>
            <ac:picMk id="4" creationId="{D4BF5DAA-B5FD-4FD0-ABA1-ACB2BD8F8446}"/>
          </ac:picMkLst>
        </pc:picChg>
        <pc:picChg chg="del">
          <ac:chgData name="Marcus Vinicius Cavalcanti de Jesus" userId="06ef611a7aa12e5d" providerId="LiveId" clId="{261D0092-35DC-434C-9630-8545AAE325F1}" dt="2020-04-29T19:54:38.592" v="1853" actId="478"/>
          <ac:picMkLst>
            <pc:docMk/>
            <pc:sldMk cId="1065637004" sldId="277"/>
            <ac:picMk id="5" creationId="{82ED0290-2FCB-4542-BFD8-716B508D86A7}"/>
          </ac:picMkLst>
        </pc:picChg>
        <pc:picChg chg="add mod ord">
          <ac:chgData name="Marcus Vinicius Cavalcanti de Jesus" userId="06ef611a7aa12e5d" providerId="LiveId" clId="{261D0092-35DC-434C-9630-8545AAE325F1}" dt="2020-04-29T19:57:19.782" v="1897" actId="14100"/>
          <ac:picMkLst>
            <pc:docMk/>
            <pc:sldMk cId="1065637004" sldId="277"/>
            <ac:picMk id="9" creationId="{A227CAD4-AF9C-4D4D-A696-B07804EED76A}"/>
          </ac:picMkLst>
        </pc:picChg>
        <pc:picChg chg="del">
          <ac:chgData name="Marcus Vinicius Cavalcanti de Jesus" userId="06ef611a7aa12e5d" providerId="LiveId" clId="{261D0092-35DC-434C-9630-8545AAE325F1}" dt="2020-04-29T19:57:25.575" v="1900" actId="478"/>
          <ac:picMkLst>
            <pc:docMk/>
            <pc:sldMk cId="1065637004" sldId="277"/>
            <ac:picMk id="12" creationId="{7132AD5F-4BC3-49CC-AC56-EAA2932BC39A}"/>
          </ac:picMkLst>
        </pc:picChg>
      </pc:sldChg>
      <pc:sldChg chg="add">
        <pc:chgData name="Marcus Vinicius Cavalcanti de Jesus" userId="06ef611a7aa12e5d" providerId="LiveId" clId="{261D0092-35DC-434C-9630-8545AAE325F1}" dt="2020-05-06T19:24:14.579" v="1913"/>
        <pc:sldMkLst>
          <pc:docMk/>
          <pc:sldMk cId="2954303283" sldId="278"/>
        </pc:sldMkLst>
      </pc:sldChg>
      <pc:sldChg chg="addSp modSp add mod">
        <pc:chgData name="Marcus Vinicius Cavalcanti de Jesus" userId="06ef611a7aa12e5d" providerId="LiveId" clId="{261D0092-35DC-434C-9630-8545AAE325F1}" dt="2020-05-06T21:21:43.981" v="2132" actId="207"/>
        <pc:sldMkLst>
          <pc:docMk/>
          <pc:sldMk cId="4059723331" sldId="279"/>
        </pc:sldMkLst>
        <pc:spChg chg="add">
          <ac:chgData name="Marcus Vinicius Cavalcanti de Jesus" userId="06ef611a7aa12e5d" providerId="LiveId" clId="{261D0092-35DC-434C-9630-8545AAE325F1}" dt="2020-05-06T20:07:57.153" v="2030" actId="22"/>
          <ac:spMkLst>
            <pc:docMk/>
            <pc:sldMk cId="4059723331" sldId="279"/>
            <ac:spMk id="3" creationId="{92207DFB-7F70-47BB-A9CE-17774DEBAAB6}"/>
          </ac:spMkLst>
        </pc:spChg>
        <pc:spChg chg="mod">
          <ac:chgData name="Marcus Vinicius Cavalcanti de Jesus" userId="06ef611a7aa12e5d" providerId="LiveId" clId="{261D0092-35DC-434C-9630-8545AAE325F1}" dt="2020-05-06T21:21:43.981" v="2132" actId="207"/>
          <ac:spMkLst>
            <pc:docMk/>
            <pc:sldMk cId="4059723331" sldId="279"/>
            <ac:spMk id="40" creationId="{377C1AF1-1D64-4FE2-849D-2A8F9DB4C359}"/>
          </ac:spMkLst>
        </pc:spChg>
        <pc:cxnChg chg="mod">
          <ac:chgData name="Marcus Vinicius Cavalcanti de Jesus" userId="06ef611a7aa12e5d" providerId="LiveId" clId="{261D0092-35DC-434C-9630-8545AAE325F1}" dt="2020-05-06T21:21:41.701" v="2131" actId="208"/>
          <ac:cxnSpMkLst>
            <pc:docMk/>
            <pc:sldMk cId="4059723331" sldId="279"/>
            <ac:cxnSpMk id="31" creationId="{5EAD991D-C280-4B94-9533-FC39D4F914A1}"/>
          </ac:cxnSpMkLst>
        </pc:cxnChg>
      </pc:sldChg>
      <pc:sldChg chg="addSp modSp add mod">
        <pc:chgData name="Marcus Vinicius Cavalcanti de Jesus" userId="06ef611a7aa12e5d" providerId="LiveId" clId="{261D0092-35DC-434C-9630-8545AAE325F1}" dt="2020-05-06T21:21:24.825" v="2127" actId="207"/>
        <pc:sldMkLst>
          <pc:docMk/>
          <pc:sldMk cId="361429653" sldId="280"/>
        </pc:sldMkLst>
        <pc:spChg chg="add mod">
          <ac:chgData name="Marcus Vinicius Cavalcanti de Jesus" userId="06ef611a7aa12e5d" providerId="LiveId" clId="{261D0092-35DC-434C-9630-8545AAE325F1}" dt="2020-05-06T21:21:24.825" v="2127" actId="207"/>
          <ac:spMkLst>
            <pc:docMk/>
            <pc:sldMk cId="361429653" sldId="280"/>
            <ac:spMk id="3" creationId="{11594645-77AB-46BF-BDCA-11035F6D5397}"/>
          </ac:spMkLst>
        </pc:spChg>
        <pc:spChg chg="add mod">
          <ac:chgData name="Marcus Vinicius Cavalcanti de Jesus" userId="06ef611a7aa12e5d" providerId="LiveId" clId="{261D0092-35DC-434C-9630-8545AAE325F1}" dt="2020-05-06T21:15:48.178" v="2114" actId="14100"/>
          <ac:spMkLst>
            <pc:docMk/>
            <pc:sldMk cId="361429653" sldId="280"/>
            <ac:spMk id="4" creationId="{0EF1BDDD-BDDD-4DC1-B2A4-151A81C7DD3F}"/>
          </ac:spMkLst>
        </pc:spChg>
        <pc:spChg chg="add mod">
          <ac:chgData name="Marcus Vinicius Cavalcanti de Jesus" userId="06ef611a7aa12e5d" providerId="LiveId" clId="{261D0092-35DC-434C-9630-8545AAE325F1}" dt="2020-05-06T21:15:50.544" v="2115" actId="14100"/>
          <ac:spMkLst>
            <pc:docMk/>
            <pc:sldMk cId="361429653" sldId="280"/>
            <ac:spMk id="5" creationId="{6EF27413-4B37-4B0D-9A1F-CFE3BD033C16}"/>
          </ac:spMkLst>
        </pc:spChg>
        <pc:spChg chg="add mod">
          <ac:chgData name="Marcus Vinicius Cavalcanti de Jesus" userId="06ef611a7aa12e5d" providerId="LiveId" clId="{261D0092-35DC-434C-9630-8545AAE325F1}" dt="2020-05-06T21:15:45.829" v="2113" actId="14100"/>
          <ac:spMkLst>
            <pc:docMk/>
            <pc:sldMk cId="361429653" sldId="280"/>
            <ac:spMk id="6" creationId="{1FCA2B20-31C5-49B9-BCF7-3C07F780E9A5}"/>
          </ac:spMkLst>
        </pc:spChg>
        <pc:spChg chg="add mod">
          <ac:chgData name="Marcus Vinicius Cavalcanti de Jesus" userId="06ef611a7aa12e5d" providerId="LiveId" clId="{261D0092-35DC-434C-9630-8545AAE325F1}" dt="2020-05-06T21:14:11.919" v="2111" actId="14100"/>
          <ac:spMkLst>
            <pc:docMk/>
            <pc:sldMk cId="361429653" sldId="280"/>
            <ac:spMk id="9" creationId="{4E74E136-7C69-42DD-9806-A72BB555207E}"/>
          </ac:spMkLst>
        </pc:spChg>
        <pc:spChg chg="add mod">
          <ac:chgData name="Marcus Vinicius Cavalcanti de Jesus" userId="06ef611a7aa12e5d" providerId="LiveId" clId="{261D0092-35DC-434C-9630-8545AAE325F1}" dt="2020-05-06T21:18:28.546" v="2123" actId="14100"/>
          <ac:spMkLst>
            <pc:docMk/>
            <pc:sldMk cId="361429653" sldId="280"/>
            <ac:spMk id="11" creationId="{40549536-AA86-47A2-B1FF-A0FFB3A71BE3}"/>
          </ac:spMkLst>
        </pc:spChg>
        <pc:spChg chg="mod">
          <ac:chgData name="Marcus Vinicius Cavalcanti de Jesus" userId="06ef611a7aa12e5d" providerId="LiveId" clId="{261D0092-35DC-434C-9630-8545AAE325F1}" dt="2020-05-06T21:21:00.150" v="2124" actId="207"/>
          <ac:spMkLst>
            <pc:docMk/>
            <pc:sldMk cId="361429653" sldId="280"/>
            <ac:spMk id="40" creationId="{377C1AF1-1D64-4FE2-849D-2A8F9DB4C359}"/>
          </ac:spMkLst>
        </pc:spChg>
        <pc:cxnChg chg="mod">
          <ac:chgData name="Marcus Vinicius Cavalcanti de Jesus" userId="06ef611a7aa12e5d" providerId="LiveId" clId="{261D0092-35DC-434C-9630-8545AAE325F1}" dt="2020-05-06T21:21:09.872" v="2126" actId="208"/>
          <ac:cxnSpMkLst>
            <pc:docMk/>
            <pc:sldMk cId="361429653" sldId="280"/>
            <ac:cxnSpMk id="31" creationId="{5EAD991D-C280-4B94-9533-FC39D4F914A1}"/>
          </ac:cxnSpMkLst>
        </pc:cxnChg>
      </pc:sldChg>
      <pc:sldChg chg="addSp modSp add mod">
        <pc:chgData name="Marcus Vinicius Cavalcanti de Jesus" userId="06ef611a7aa12e5d" providerId="LiveId" clId="{261D0092-35DC-434C-9630-8545AAE325F1}" dt="2020-05-06T21:22:09.354" v="2137" actId="14100"/>
        <pc:sldMkLst>
          <pc:docMk/>
          <pc:sldMk cId="4067773146" sldId="281"/>
        </pc:sldMkLst>
        <pc:spChg chg="add mod">
          <ac:chgData name="Marcus Vinicius Cavalcanti de Jesus" userId="06ef611a7aa12e5d" providerId="LiveId" clId="{261D0092-35DC-434C-9630-8545AAE325F1}" dt="2020-05-06T21:22:00.356" v="2135" actId="207"/>
          <ac:spMkLst>
            <pc:docMk/>
            <pc:sldMk cId="4067773146" sldId="281"/>
            <ac:spMk id="3" creationId="{78364C1B-1295-447C-A6D5-07CB54FE7D26}"/>
          </ac:spMkLst>
        </pc:spChg>
        <pc:spChg chg="add mod">
          <ac:chgData name="Marcus Vinicius Cavalcanti de Jesus" userId="06ef611a7aa12e5d" providerId="LiveId" clId="{261D0092-35DC-434C-9630-8545AAE325F1}" dt="2020-05-06T20:51:53.076" v="2091" actId="14100"/>
          <ac:spMkLst>
            <pc:docMk/>
            <pc:sldMk cId="4067773146" sldId="281"/>
            <ac:spMk id="4" creationId="{0333AF5E-284A-498A-8FE3-AFDA1D70991B}"/>
          </ac:spMkLst>
        </pc:spChg>
        <pc:spChg chg="add mod">
          <ac:chgData name="Marcus Vinicius Cavalcanti de Jesus" userId="06ef611a7aa12e5d" providerId="LiveId" clId="{261D0092-35DC-434C-9630-8545AAE325F1}" dt="2020-05-06T20:41:03.463" v="2081" actId="14100"/>
          <ac:spMkLst>
            <pc:docMk/>
            <pc:sldMk cId="4067773146" sldId="281"/>
            <ac:spMk id="5" creationId="{8215A643-BAE9-490E-903F-124256F423E7}"/>
          </ac:spMkLst>
        </pc:spChg>
        <pc:spChg chg="add mod">
          <ac:chgData name="Marcus Vinicius Cavalcanti de Jesus" userId="06ef611a7aa12e5d" providerId="LiveId" clId="{261D0092-35DC-434C-9630-8545AAE325F1}" dt="2020-05-06T20:52:03.532" v="2094" actId="14100"/>
          <ac:spMkLst>
            <pc:docMk/>
            <pc:sldMk cId="4067773146" sldId="281"/>
            <ac:spMk id="6" creationId="{19CCF18E-B4D7-4DF8-B1FE-A512FB54A69E}"/>
          </ac:spMkLst>
        </pc:spChg>
        <pc:spChg chg="add mod">
          <ac:chgData name="Marcus Vinicius Cavalcanti de Jesus" userId="06ef611a7aa12e5d" providerId="LiveId" clId="{261D0092-35DC-434C-9630-8545AAE325F1}" dt="2020-05-06T20:29:43.611" v="2071" actId="14100"/>
          <ac:spMkLst>
            <pc:docMk/>
            <pc:sldMk cId="4067773146" sldId="281"/>
            <ac:spMk id="9" creationId="{75B5A0D5-B3E8-4293-8D8F-0A1EBBF1F5C9}"/>
          </ac:spMkLst>
        </pc:spChg>
        <pc:spChg chg="add mod">
          <ac:chgData name="Marcus Vinicius Cavalcanti de Jesus" userId="06ef611a7aa12e5d" providerId="LiveId" clId="{261D0092-35DC-434C-9630-8545AAE325F1}" dt="2020-05-06T20:51:50.928" v="2090" actId="14100"/>
          <ac:spMkLst>
            <pc:docMk/>
            <pc:sldMk cId="4067773146" sldId="281"/>
            <ac:spMk id="11" creationId="{6301C1EF-2293-4895-8E19-B13C357389F2}"/>
          </ac:spMkLst>
        </pc:spChg>
        <pc:spChg chg="add mod">
          <ac:chgData name="Marcus Vinicius Cavalcanti de Jesus" userId="06ef611a7aa12e5d" providerId="LiveId" clId="{261D0092-35DC-434C-9630-8545AAE325F1}" dt="2020-05-06T21:22:09.354" v="2137" actId="14100"/>
          <ac:spMkLst>
            <pc:docMk/>
            <pc:sldMk cId="4067773146" sldId="281"/>
            <ac:spMk id="13" creationId="{35A14C5A-5A3C-4B6B-AEBF-6EBDCA6D088B}"/>
          </ac:spMkLst>
        </pc:spChg>
        <pc:spChg chg="mod">
          <ac:chgData name="Marcus Vinicius Cavalcanti de Jesus" userId="06ef611a7aa12e5d" providerId="LiveId" clId="{261D0092-35DC-434C-9630-8545AAE325F1}" dt="2020-05-06T21:21:57.020" v="2134" actId="207"/>
          <ac:spMkLst>
            <pc:docMk/>
            <pc:sldMk cId="4067773146" sldId="281"/>
            <ac:spMk id="40" creationId="{377C1AF1-1D64-4FE2-849D-2A8F9DB4C359}"/>
          </ac:spMkLst>
        </pc:spChg>
        <pc:cxnChg chg="mod">
          <ac:chgData name="Marcus Vinicius Cavalcanti de Jesus" userId="06ef611a7aa12e5d" providerId="LiveId" clId="{261D0092-35DC-434C-9630-8545AAE325F1}" dt="2020-05-06T21:21:53.612" v="2133" actId="208"/>
          <ac:cxnSpMkLst>
            <pc:docMk/>
            <pc:sldMk cId="4067773146" sldId="281"/>
            <ac:cxnSpMk id="31" creationId="{5EAD991D-C280-4B94-9533-FC39D4F914A1}"/>
          </ac:cxnSpMkLst>
        </pc:cxn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4C5F35-FBBC-46C6-9CBE-C1608C6FE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6C56157-C1CB-48EF-B0C6-B0DA09EBF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D7164B-39EF-4C77-AC71-B255782B7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22974A-6B50-48CB-905D-87C37F923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E59FB2-7B9C-4CC1-964E-683BE0C61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859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CD5E30-7360-478D-B91E-C1A2A48C5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03CCAC0-B6E1-4FC3-81CF-8F0E47FC5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B4607C-C344-49F1-9E80-3BE9A4E38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91507B-C1B2-4981-BBDE-4CEF08F68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39CCB9-C2A0-4CEB-B760-35109F12C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9062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A449ED-94EA-4CEB-99D9-CF3803115B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D097422-4D34-45E6-A713-3F5C4F252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27C9D6-3D06-4953-A2FB-B4AC9FC16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33313E-EBE3-477E-8AF5-CA8E21188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B0E5E7-20FC-4021-AC06-BDB522F98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2156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A055F-98B3-45CC-8DA9-E84A8FA1B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D0749D-A3ED-4EB7-861A-8A0D9CAC3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324813-7C64-440E-9680-27DE31B9F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404932-D99C-40D1-BF8B-3CD960954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065505-4D37-4E5D-8433-9AD4D4E0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1412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0500DD-86CE-484D-9B1F-6809AA1D1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CC1E349-9E82-4C65-9CC6-A25F76471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AC723EB-559D-4DB7-9D62-BA73A74C7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188043E-B404-443D-8461-E796BAB68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5D04BD-6210-4692-9E1A-7B8BCAF68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869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4CE511-68BE-4AA0-ABFF-569A27571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06DC0D-1187-4D71-BA08-DD5F765959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FC7394B-21BF-41ED-85AF-62F9F1EAA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86C895-5D72-4AA0-9D98-0FB3DDD9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7B5B502-C6A7-4E04-A487-EB82344A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FA180AA-6786-4AF6-86DA-6F3851018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454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75B4CE-0EDD-4677-A0EA-38D9E0C20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37BB286-0D56-4C95-9BDB-3403352E1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57AFA4D-0DC7-4197-9561-20D411757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0C18916-40FB-41B4-B8EC-471E6D5FDC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47D0F23-AF1C-4087-9ED0-8BEC5898A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6956AF9-8255-40BD-92DC-F7FF46F6A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A65B144-18FA-443B-862E-304092FA6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4F9F09C-5892-4F52-9817-C25C22C36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7412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A4CDA0-B419-433B-A63D-0A4567768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B7BF7C-090E-4A4F-AF8D-581AC5E1E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A005D91-B75C-4D54-8ACB-BECDF60D9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853E03-00BC-4EC0-A7AB-6F08122B5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9419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96AA3A5-ED2C-4005-8EFF-F23713245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5DCDDF7-62FF-4244-908C-E6121816C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91E8101-7BD5-4FCA-A302-FE5E8604C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1736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571C1E-74C9-4973-899D-FEDF9E55C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AAC2B8-A357-4314-B2E6-C6046EC17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3DC9570-C68F-4101-BDB1-1CEF79A299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1C7A8AC-885A-4B01-BEA3-8B9B505E4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B132C41-91F6-4C9B-9166-35629EC4B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793E947-3747-4E0D-8CA0-9D192412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0007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ADB651-6C7E-413E-B2AF-D40FCE530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079F0BB-43D5-41EA-8AB1-CEE64487FD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C036B3E-1AF9-4E63-897E-899C67351F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DD07C75-EAAD-4652-9E6C-0D264A782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69C1939-7799-4B2F-89B7-2A307A4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6688905-C00C-45E6-A117-AF74FB64A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8189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277F22A-B781-4306-A4B6-5236A3F96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6EB6DD9-80F9-4E1A-B0B8-4936DBCB2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68EC06-40A6-4D82-9FF8-A4A73CADA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84134-035E-41EA-B9A6-E3C8998D4494}" type="datetimeFigureOut">
              <a:rPr lang="pt-BR" smtClean="0"/>
              <a:t>06/07/2023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CD9738-2F20-4BA4-9949-9D6D8AEF4F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12B80E-1415-4B3E-8206-C1537BA4A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836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ângulo 16">
            <a:extLst>
              <a:ext uri="{FF2B5EF4-FFF2-40B4-BE49-F238E27FC236}">
                <a16:creationId xmlns:a16="http://schemas.microsoft.com/office/drawing/2014/main" id="{6B704AD7-1DF2-4752-A108-EB7398F584E3}"/>
              </a:ext>
            </a:extLst>
          </p:cNvPr>
          <p:cNvSpPr/>
          <p:nvPr/>
        </p:nvSpPr>
        <p:spPr>
          <a:xfrm rot="16200000">
            <a:off x="5694674" y="-5697459"/>
            <a:ext cx="798285" cy="1219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761F2031-7D9A-42F6-81C2-E20C4182E6BD}"/>
              </a:ext>
            </a:extLst>
          </p:cNvPr>
          <p:cNvSpPr/>
          <p:nvPr/>
        </p:nvSpPr>
        <p:spPr>
          <a:xfrm>
            <a:off x="0" y="1"/>
            <a:ext cx="12192000" cy="7982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77A4C30-9AF3-43DB-AC63-4F8696BA8EAC}"/>
              </a:ext>
            </a:extLst>
          </p:cNvPr>
          <p:cNvSpPr/>
          <p:nvPr/>
        </p:nvSpPr>
        <p:spPr>
          <a:xfrm>
            <a:off x="6182" y="5239"/>
            <a:ext cx="1614546" cy="799200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ctr"/>
            <a:r>
              <a:rPr lang="pt-BR" sz="2000" b="1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r>
              <a:rPr lang="pt-BR" sz="1000" b="0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/>
            <a:r>
              <a:rPr lang="pt-BR" sz="2000" b="1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ESTOQUE</a:t>
            </a:r>
            <a:endParaRPr lang="pt-BR" sz="3600" b="1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EAD991D-C280-4B94-9533-FC39D4F914A1}"/>
              </a:ext>
            </a:extLst>
          </p:cNvPr>
          <p:cNvCxnSpPr>
            <a:cxnSpLocks/>
          </p:cNvCxnSpPr>
          <p:nvPr/>
        </p:nvCxnSpPr>
        <p:spPr>
          <a:xfrm>
            <a:off x="1625600" y="211929"/>
            <a:ext cx="0" cy="415498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tângulo 39">
            <a:extLst>
              <a:ext uri="{FF2B5EF4-FFF2-40B4-BE49-F238E27FC236}">
                <a16:creationId xmlns:a16="http://schemas.microsoft.com/office/drawing/2014/main" id="{377C1AF1-1D64-4FE2-849D-2A8F9DB4C359}"/>
              </a:ext>
            </a:extLst>
          </p:cNvPr>
          <p:cNvSpPr/>
          <p:nvPr/>
        </p:nvSpPr>
        <p:spPr>
          <a:xfrm>
            <a:off x="1762169" y="131634"/>
            <a:ext cx="232788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3200" b="1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Inventário</a:t>
            </a:r>
            <a:endParaRPr lang="pt-BR" sz="4800" b="1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733D2F0-E1D3-468A-BE0D-5941B2402C08}"/>
              </a:ext>
            </a:extLst>
          </p:cNvPr>
          <p:cNvSpPr/>
          <p:nvPr/>
        </p:nvSpPr>
        <p:spPr>
          <a:xfrm>
            <a:off x="-1" y="798288"/>
            <a:ext cx="1625601" cy="605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C47891D0-5C00-46F1-844B-D5BD59B2CD1B}"/>
              </a:ext>
            </a:extLst>
          </p:cNvPr>
          <p:cNvSpPr/>
          <p:nvPr/>
        </p:nvSpPr>
        <p:spPr>
          <a:xfrm>
            <a:off x="1762168" y="4426856"/>
            <a:ext cx="7063922" cy="2299509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EA8AF4B-8F6B-4DCB-A15E-2D467A4CE2B5}"/>
              </a:ext>
            </a:extLst>
          </p:cNvPr>
          <p:cNvSpPr/>
          <p:nvPr/>
        </p:nvSpPr>
        <p:spPr>
          <a:xfrm>
            <a:off x="1762168" y="1669142"/>
            <a:ext cx="7063921" cy="2540001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38E5AF83-BDB3-4E8D-97A5-3E5A013F8C03}"/>
              </a:ext>
            </a:extLst>
          </p:cNvPr>
          <p:cNvSpPr/>
          <p:nvPr/>
        </p:nvSpPr>
        <p:spPr>
          <a:xfrm>
            <a:off x="9052466" y="1669143"/>
            <a:ext cx="2963548" cy="5034140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147DD090-74EB-4157-BDAA-BC52E8D12410}"/>
              </a:ext>
            </a:extLst>
          </p:cNvPr>
          <p:cNvSpPr/>
          <p:nvPr/>
        </p:nvSpPr>
        <p:spPr>
          <a:xfrm>
            <a:off x="1762168" y="893402"/>
            <a:ext cx="10253846" cy="598747"/>
          </a:xfrm>
          <a:prstGeom prst="roundRect">
            <a:avLst>
              <a:gd name="adj" fmla="val 13529"/>
            </a:avLst>
          </a:prstGeom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3FC42015-23DB-45D9-8FCC-49E1B4AA81C4}"/>
              </a:ext>
            </a:extLst>
          </p:cNvPr>
          <p:cNvGrpSpPr/>
          <p:nvPr/>
        </p:nvGrpSpPr>
        <p:grpSpPr>
          <a:xfrm>
            <a:off x="10358115" y="76193"/>
            <a:ext cx="1749554" cy="640215"/>
            <a:chOff x="-5206" y="8978"/>
            <a:chExt cx="1749554" cy="569163"/>
          </a:xfrm>
        </p:grpSpPr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A93AB3D9-3BDA-4137-826E-DE07016962FA}"/>
                </a:ext>
              </a:extLst>
            </p:cNvPr>
            <p:cNvSpPr/>
            <p:nvPr/>
          </p:nvSpPr>
          <p:spPr>
            <a:xfrm>
              <a:off x="241816" y="122612"/>
              <a:ext cx="150253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sz="1400" dirty="0" err="1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Gothic" panose="020B0502020202020204" pitchFamily="34" charset="0"/>
                </a:rPr>
                <a:t>omércio</a:t>
              </a:r>
              <a:r>
                <a:rPr lang="pt-BR" sz="1400" cap="none" spc="0" dirty="0" err="1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Gothic" panose="020B0502020202020204" pitchFamily="34" charset="0"/>
                </a:rPr>
                <a:t>&amp;Cia</a:t>
              </a:r>
              <a:endParaRPr lang="pt-BR" sz="140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BEC970B0-09BA-403D-A676-93E0A7994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206" y="8978"/>
              <a:ext cx="474584" cy="569163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595153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CA6F9150-2D8A-45CB-B20F-7B54BFD3C0D4}"/>
              </a:ext>
            </a:extLst>
          </p:cNvPr>
          <p:cNvSpPr/>
          <p:nvPr/>
        </p:nvSpPr>
        <p:spPr>
          <a:xfrm rot="16200000">
            <a:off x="5694674" y="-5697459"/>
            <a:ext cx="798285" cy="1219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EAD991D-C280-4B94-9533-FC39D4F914A1}"/>
              </a:ext>
            </a:extLst>
          </p:cNvPr>
          <p:cNvCxnSpPr>
            <a:cxnSpLocks/>
          </p:cNvCxnSpPr>
          <p:nvPr/>
        </p:nvCxnSpPr>
        <p:spPr>
          <a:xfrm>
            <a:off x="1625600" y="211929"/>
            <a:ext cx="0" cy="415498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tângulo 39">
            <a:extLst>
              <a:ext uri="{FF2B5EF4-FFF2-40B4-BE49-F238E27FC236}">
                <a16:creationId xmlns:a16="http://schemas.microsoft.com/office/drawing/2014/main" id="{377C1AF1-1D64-4FE2-849D-2A8F9DB4C359}"/>
              </a:ext>
            </a:extLst>
          </p:cNvPr>
          <p:cNvSpPr/>
          <p:nvPr/>
        </p:nvSpPr>
        <p:spPr>
          <a:xfrm>
            <a:off x="1762169" y="131634"/>
            <a:ext cx="380585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32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Análise de Estoque</a:t>
            </a:r>
            <a:endParaRPr lang="pt-BR" sz="48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733D2F0-E1D3-468A-BE0D-5941B2402C08}"/>
              </a:ext>
            </a:extLst>
          </p:cNvPr>
          <p:cNvSpPr/>
          <p:nvPr/>
        </p:nvSpPr>
        <p:spPr>
          <a:xfrm>
            <a:off x="-1" y="798288"/>
            <a:ext cx="1625601" cy="605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951D387-5E5B-433C-9C88-29FBB88FC383}"/>
              </a:ext>
            </a:extLst>
          </p:cNvPr>
          <p:cNvSpPr/>
          <p:nvPr/>
        </p:nvSpPr>
        <p:spPr>
          <a:xfrm>
            <a:off x="6182" y="5239"/>
            <a:ext cx="1614546" cy="799200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ctr"/>
            <a:r>
              <a:rPr lang="pt-BR" sz="2000" b="1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r>
              <a:rPr lang="pt-BR" sz="1000" b="0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/>
            <a:r>
              <a:rPr lang="pt-BR" sz="2000" b="1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ESTOQUE</a:t>
            </a:r>
            <a:endParaRPr lang="pt-BR" sz="3600" b="1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B255AF85-E8C4-44FC-A56A-A15A2B7250AD}"/>
              </a:ext>
            </a:extLst>
          </p:cNvPr>
          <p:cNvGrpSpPr/>
          <p:nvPr/>
        </p:nvGrpSpPr>
        <p:grpSpPr>
          <a:xfrm>
            <a:off x="10358115" y="76193"/>
            <a:ext cx="1749554" cy="640215"/>
            <a:chOff x="-5206" y="8978"/>
            <a:chExt cx="1749554" cy="569163"/>
          </a:xfrm>
        </p:grpSpPr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50953F87-93EA-463F-B22B-3C0C81B53D8F}"/>
                </a:ext>
              </a:extLst>
            </p:cNvPr>
            <p:cNvSpPr/>
            <p:nvPr/>
          </p:nvSpPr>
          <p:spPr>
            <a:xfrm>
              <a:off x="241816" y="122612"/>
              <a:ext cx="150253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sz="1400" dirty="0" err="1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Gothic" panose="020B0502020202020204" pitchFamily="34" charset="0"/>
                </a:rPr>
                <a:t>omércio</a:t>
              </a:r>
              <a:r>
                <a:rPr lang="pt-BR" sz="1400" cap="none" spc="0" dirty="0" err="1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Gothic" panose="020B0502020202020204" pitchFamily="34" charset="0"/>
                </a:rPr>
                <a:t>&amp;Cia</a:t>
              </a:r>
              <a:endParaRPr lang="pt-BR" sz="140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B47A4B54-3724-4AE6-951D-5C47F5FD1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206" y="8978"/>
              <a:ext cx="474584" cy="569163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059723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6EA49074-3367-481F-A393-D6C6787A9C49}"/>
              </a:ext>
            </a:extLst>
          </p:cNvPr>
          <p:cNvSpPr/>
          <p:nvPr/>
        </p:nvSpPr>
        <p:spPr>
          <a:xfrm rot="16200000">
            <a:off x="5694674" y="-5697459"/>
            <a:ext cx="798285" cy="1219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EAD991D-C280-4B94-9533-FC39D4F914A1}"/>
              </a:ext>
            </a:extLst>
          </p:cNvPr>
          <p:cNvCxnSpPr>
            <a:cxnSpLocks/>
          </p:cNvCxnSpPr>
          <p:nvPr/>
        </p:nvCxnSpPr>
        <p:spPr>
          <a:xfrm>
            <a:off x="1625600" y="211929"/>
            <a:ext cx="0" cy="415498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tângulo 39">
            <a:extLst>
              <a:ext uri="{FF2B5EF4-FFF2-40B4-BE49-F238E27FC236}">
                <a16:creationId xmlns:a16="http://schemas.microsoft.com/office/drawing/2014/main" id="{377C1AF1-1D64-4FE2-849D-2A8F9DB4C359}"/>
              </a:ext>
            </a:extLst>
          </p:cNvPr>
          <p:cNvSpPr/>
          <p:nvPr/>
        </p:nvSpPr>
        <p:spPr>
          <a:xfrm>
            <a:off x="1762169" y="131634"/>
            <a:ext cx="228780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32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Resultados</a:t>
            </a:r>
            <a:endParaRPr lang="pt-BR" sz="48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733D2F0-E1D3-468A-BE0D-5941B2402C08}"/>
              </a:ext>
            </a:extLst>
          </p:cNvPr>
          <p:cNvSpPr/>
          <p:nvPr/>
        </p:nvSpPr>
        <p:spPr>
          <a:xfrm>
            <a:off x="-1" y="798288"/>
            <a:ext cx="1625601" cy="605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EF1BDDD-BDDD-4DC1-B2A4-151A81C7DD3F}"/>
              </a:ext>
            </a:extLst>
          </p:cNvPr>
          <p:cNvSpPr/>
          <p:nvPr/>
        </p:nvSpPr>
        <p:spPr>
          <a:xfrm>
            <a:off x="5255576" y="4286250"/>
            <a:ext cx="3570514" cy="2440116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6EF27413-4B37-4B0D-9A1F-CFE3BD033C16}"/>
              </a:ext>
            </a:extLst>
          </p:cNvPr>
          <p:cNvSpPr/>
          <p:nvPr/>
        </p:nvSpPr>
        <p:spPr>
          <a:xfrm>
            <a:off x="1762168" y="1669142"/>
            <a:ext cx="7063921" cy="2440115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1FCA2B20-31C5-49B9-BCF7-3C07F780E9A5}"/>
              </a:ext>
            </a:extLst>
          </p:cNvPr>
          <p:cNvSpPr/>
          <p:nvPr/>
        </p:nvSpPr>
        <p:spPr>
          <a:xfrm>
            <a:off x="1803400" y="4286250"/>
            <a:ext cx="3225800" cy="2440116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E74E136-7C69-42DD-9806-A72BB555207E}"/>
              </a:ext>
            </a:extLst>
          </p:cNvPr>
          <p:cNvSpPr/>
          <p:nvPr/>
        </p:nvSpPr>
        <p:spPr>
          <a:xfrm>
            <a:off x="9052466" y="1669143"/>
            <a:ext cx="2963548" cy="5034140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0549536-AA86-47A2-B1FF-A0FFB3A71BE3}"/>
              </a:ext>
            </a:extLst>
          </p:cNvPr>
          <p:cNvSpPr/>
          <p:nvPr/>
        </p:nvSpPr>
        <p:spPr>
          <a:xfrm>
            <a:off x="1762168" y="893402"/>
            <a:ext cx="10253846" cy="598747"/>
          </a:xfrm>
          <a:prstGeom prst="roundRect">
            <a:avLst>
              <a:gd name="adj" fmla="val 13529"/>
            </a:avLst>
          </a:prstGeom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E999F9D-976D-4021-8B3B-BC4B3F986118}"/>
              </a:ext>
            </a:extLst>
          </p:cNvPr>
          <p:cNvSpPr/>
          <p:nvPr/>
        </p:nvSpPr>
        <p:spPr>
          <a:xfrm>
            <a:off x="6182" y="5239"/>
            <a:ext cx="1614546" cy="799200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ctr"/>
            <a:r>
              <a:rPr lang="pt-BR" sz="2000" b="1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r>
              <a:rPr lang="pt-BR" sz="1000" b="0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/>
            <a:r>
              <a:rPr lang="pt-BR" sz="2000" b="1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ESTOQUE</a:t>
            </a:r>
            <a:endParaRPr lang="pt-BR" sz="3600" b="1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370BD473-5820-4C69-8DB2-B2F45CD8829E}"/>
              </a:ext>
            </a:extLst>
          </p:cNvPr>
          <p:cNvGrpSpPr/>
          <p:nvPr/>
        </p:nvGrpSpPr>
        <p:grpSpPr>
          <a:xfrm>
            <a:off x="10358115" y="76193"/>
            <a:ext cx="1749554" cy="640215"/>
            <a:chOff x="-5206" y="8978"/>
            <a:chExt cx="1749554" cy="569163"/>
          </a:xfrm>
        </p:grpSpPr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79070465-AA8F-486A-AFB9-E283541DF474}"/>
                </a:ext>
              </a:extLst>
            </p:cNvPr>
            <p:cNvSpPr/>
            <p:nvPr/>
          </p:nvSpPr>
          <p:spPr>
            <a:xfrm>
              <a:off x="241816" y="122612"/>
              <a:ext cx="150253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sz="1400" dirty="0" err="1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Gothic" panose="020B0502020202020204" pitchFamily="34" charset="0"/>
                </a:rPr>
                <a:t>omércio</a:t>
              </a:r>
              <a:r>
                <a:rPr lang="pt-BR" sz="1400" cap="none" spc="0" dirty="0" err="1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Gothic" panose="020B0502020202020204" pitchFamily="34" charset="0"/>
                </a:rPr>
                <a:t>&amp;Cia</a:t>
              </a:r>
              <a:endParaRPr lang="pt-BR" sz="140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9C6FACCF-B512-4674-852A-BDDF001E8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206" y="8978"/>
              <a:ext cx="474584" cy="569163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61429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>
            <a:extLst>
              <a:ext uri="{FF2B5EF4-FFF2-40B4-BE49-F238E27FC236}">
                <a16:creationId xmlns:a16="http://schemas.microsoft.com/office/drawing/2014/main" id="{45AD2422-332A-4818-9F50-7C5CF19B94E4}"/>
              </a:ext>
            </a:extLst>
          </p:cNvPr>
          <p:cNvSpPr/>
          <p:nvPr/>
        </p:nvSpPr>
        <p:spPr>
          <a:xfrm rot="16200000">
            <a:off x="5694674" y="-5697459"/>
            <a:ext cx="798285" cy="1219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EAD991D-C280-4B94-9533-FC39D4F914A1}"/>
              </a:ext>
            </a:extLst>
          </p:cNvPr>
          <p:cNvCxnSpPr>
            <a:cxnSpLocks/>
          </p:cNvCxnSpPr>
          <p:nvPr/>
        </p:nvCxnSpPr>
        <p:spPr>
          <a:xfrm>
            <a:off x="1625600" y="211929"/>
            <a:ext cx="0" cy="415498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tângulo 39">
            <a:extLst>
              <a:ext uri="{FF2B5EF4-FFF2-40B4-BE49-F238E27FC236}">
                <a16:creationId xmlns:a16="http://schemas.microsoft.com/office/drawing/2014/main" id="{377C1AF1-1D64-4FE2-849D-2A8F9DB4C359}"/>
              </a:ext>
            </a:extLst>
          </p:cNvPr>
          <p:cNvSpPr/>
          <p:nvPr/>
        </p:nvSpPr>
        <p:spPr>
          <a:xfrm>
            <a:off x="1762169" y="131634"/>
            <a:ext cx="400141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32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Análise por Produto</a:t>
            </a:r>
            <a:endParaRPr lang="pt-BR" sz="48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733D2F0-E1D3-468A-BE0D-5941B2402C08}"/>
              </a:ext>
            </a:extLst>
          </p:cNvPr>
          <p:cNvSpPr/>
          <p:nvPr/>
        </p:nvSpPr>
        <p:spPr>
          <a:xfrm>
            <a:off x="-1" y="798288"/>
            <a:ext cx="1625601" cy="605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333AF5E-284A-498A-8FE3-AFDA1D70991B}"/>
              </a:ext>
            </a:extLst>
          </p:cNvPr>
          <p:cNvSpPr/>
          <p:nvPr/>
        </p:nvSpPr>
        <p:spPr>
          <a:xfrm>
            <a:off x="8432800" y="3975100"/>
            <a:ext cx="3570514" cy="2728182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215A643-BAE9-490E-903F-124256F423E7}"/>
              </a:ext>
            </a:extLst>
          </p:cNvPr>
          <p:cNvSpPr/>
          <p:nvPr/>
        </p:nvSpPr>
        <p:spPr>
          <a:xfrm>
            <a:off x="1747352" y="1043875"/>
            <a:ext cx="3027848" cy="5659407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19CCF18E-B4D7-4DF8-B1FE-A512FB54A69E}"/>
              </a:ext>
            </a:extLst>
          </p:cNvPr>
          <p:cNvSpPr/>
          <p:nvPr/>
        </p:nvSpPr>
        <p:spPr>
          <a:xfrm>
            <a:off x="5016500" y="1625600"/>
            <a:ext cx="6986814" cy="2159000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5B5A0D5-B3E8-4293-8D8F-0A1EBBF1F5C9}"/>
              </a:ext>
            </a:extLst>
          </p:cNvPr>
          <p:cNvSpPr/>
          <p:nvPr/>
        </p:nvSpPr>
        <p:spPr>
          <a:xfrm>
            <a:off x="1747351" y="1281310"/>
            <a:ext cx="3027848" cy="7982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301C1EF-2293-4895-8E19-B13C357389F2}"/>
              </a:ext>
            </a:extLst>
          </p:cNvPr>
          <p:cNvSpPr/>
          <p:nvPr/>
        </p:nvSpPr>
        <p:spPr>
          <a:xfrm>
            <a:off x="5016500" y="3975100"/>
            <a:ext cx="3225800" cy="2728182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35A14C5A-5A3C-4B6B-AEBF-6EBDCA6D088B}"/>
              </a:ext>
            </a:extLst>
          </p:cNvPr>
          <p:cNvSpPr/>
          <p:nvPr/>
        </p:nvSpPr>
        <p:spPr>
          <a:xfrm>
            <a:off x="5016500" y="893402"/>
            <a:ext cx="6999514" cy="598747"/>
          </a:xfrm>
          <a:prstGeom prst="roundRect">
            <a:avLst>
              <a:gd name="adj" fmla="val 13529"/>
            </a:avLst>
          </a:prstGeom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8EFA24D5-07DC-4428-A78C-F25BFAF41F9A}"/>
              </a:ext>
            </a:extLst>
          </p:cNvPr>
          <p:cNvSpPr/>
          <p:nvPr/>
        </p:nvSpPr>
        <p:spPr>
          <a:xfrm>
            <a:off x="6182" y="5239"/>
            <a:ext cx="1614546" cy="799200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ctr"/>
            <a:r>
              <a:rPr lang="pt-BR" sz="2000" b="1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r>
              <a:rPr lang="pt-BR" sz="1000" b="0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/>
            <a:r>
              <a:rPr lang="pt-BR" sz="2000" b="1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ESTOQUE</a:t>
            </a:r>
            <a:endParaRPr lang="pt-BR" sz="3600" b="1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4FD7B2ED-1218-4C79-BC0A-DF6FAF922A29}"/>
              </a:ext>
            </a:extLst>
          </p:cNvPr>
          <p:cNvGrpSpPr/>
          <p:nvPr/>
        </p:nvGrpSpPr>
        <p:grpSpPr>
          <a:xfrm>
            <a:off x="10358115" y="76193"/>
            <a:ext cx="1749554" cy="640215"/>
            <a:chOff x="-5206" y="8978"/>
            <a:chExt cx="1749554" cy="569163"/>
          </a:xfrm>
        </p:grpSpPr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149BAB64-F4B3-4CB7-97AE-1A5CAA32F424}"/>
                </a:ext>
              </a:extLst>
            </p:cNvPr>
            <p:cNvSpPr/>
            <p:nvPr/>
          </p:nvSpPr>
          <p:spPr>
            <a:xfrm>
              <a:off x="241816" y="122612"/>
              <a:ext cx="150253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sz="1400" dirty="0" err="1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Gothic" panose="020B0502020202020204" pitchFamily="34" charset="0"/>
                </a:rPr>
                <a:t>omércio</a:t>
              </a:r>
              <a:r>
                <a:rPr lang="pt-BR" sz="1400" cap="none" spc="0" dirty="0" err="1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Gothic" panose="020B0502020202020204" pitchFamily="34" charset="0"/>
                </a:rPr>
                <a:t>&amp;Cia</a:t>
              </a:r>
              <a:endParaRPr lang="pt-BR" sz="140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pic>
          <p:nvPicPr>
            <p:cNvPr id="18" name="Imagem 17">
              <a:extLst>
                <a:ext uri="{FF2B5EF4-FFF2-40B4-BE49-F238E27FC236}">
                  <a16:creationId xmlns:a16="http://schemas.microsoft.com/office/drawing/2014/main" id="{A6E9CCBB-CEA1-40D5-A7A3-7040C153C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206" y="8978"/>
              <a:ext cx="474584" cy="569163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0677731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28</Words>
  <Application>Microsoft Office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Calibri</vt:lpstr>
      <vt:lpstr>Open Sans</vt:lpstr>
      <vt:lpstr>Century Gothic</vt:lpstr>
      <vt:lpstr>Arial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Marcus Vinicius Cavalcanti de Jesus</dc:creator>
  <cp:lastModifiedBy>Fernanda Guimarães</cp:lastModifiedBy>
  <cp:revision>14</cp:revision>
  <dcterms:created xsi:type="dcterms:W3CDTF">2020-04-26T16:26:58Z</dcterms:created>
  <dcterms:modified xsi:type="dcterms:W3CDTF">2023-07-07T03:17:01Z</dcterms:modified>
</cp:coreProperties>
</file>

<file path=docProps/thumbnail.jpeg>
</file>